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4"/>
    <p:sldMasterId id="2147483710" r:id="rId5"/>
  </p:sldMasterIdLst>
  <p:notesMasterIdLst>
    <p:notesMasterId r:id="rId22"/>
  </p:notesMasterIdLst>
  <p:handoutMasterIdLst>
    <p:handoutMasterId r:id="rId23"/>
  </p:handoutMasterIdLst>
  <p:sldIdLst>
    <p:sldId id="256" r:id="rId6"/>
    <p:sldId id="275" r:id="rId7"/>
    <p:sldId id="276" r:id="rId8"/>
    <p:sldId id="289" r:id="rId9"/>
    <p:sldId id="290" r:id="rId10"/>
    <p:sldId id="291" r:id="rId11"/>
    <p:sldId id="277" r:id="rId12"/>
    <p:sldId id="273" r:id="rId13"/>
    <p:sldId id="279" r:id="rId14"/>
    <p:sldId id="280" r:id="rId15"/>
    <p:sldId id="284" r:id="rId16"/>
    <p:sldId id="282" r:id="rId17"/>
    <p:sldId id="287" r:id="rId18"/>
    <p:sldId id="283" r:id="rId19"/>
    <p:sldId id="288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4100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orient="horz" pos="3751" userDrawn="1">
          <p15:clr>
            <a:srgbClr val="A4A3A4"/>
          </p15:clr>
        </p15:guide>
        <p15:guide id="5" orient="horz" pos="1246" userDrawn="1">
          <p15:clr>
            <a:srgbClr val="A4A3A4"/>
          </p15:clr>
        </p15:guide>
        <p15:guide id="6" orient="horz" pos="184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256" userDrawn="1">
          <p15:clr>
            <a:srgbClr val="A4A3A4"/>
          </p15:clr>
        </p15:guide>
        <p15:guide id="9" pos="512" userDrawn="1">
          <p15:clr>
            <a:srgbClr val="A4A3A4"/>
          </p15:clr>
        </p15:guide>
        <p15:guide id="10" pos="551" userDrawn="1">
          <p15:clr>
            <a:srgbClr val="A4A3A4"/>
          </p15:clr>
        </p15:guide>
        <p15:guide id="11" pos="7428" userDrawn="1">
          <p15:clr>
            <a:srgbClr val="A4A3A4"/>
          </p15:clr>
        </p15:guide>
        <p15:guide id="12" pos="7164" userDrawn="1">
          <p15:clr>
            <a:srgbClr val="A4A3A4"/>
          </p15:clr>
        </p15:guide>
        <p15:guide id="13" pos="2899" userDrawn="1">
          <p15:clr>
            <a:srgbClr val="A4A3A4"/>
          </p15:clr>
        </p15:guide>
        <p15:guide id="14" pos="3083" userDrawn="1">
          <p15:clr>
            <a:srgbClr val="A4A3A4"/>
          </p15:clr>
        </p15:guide>
        <p15:guide id="15" pos="4785" userDrawn="1">
          <p15:clr>
            <a:srgbClr val="A4A3A4"/>
          </p15:clr>
        </p15:guide>
        <p15:guide id="16" pos="459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B87"/>
    <a:srgbClr val="003562"/>
    <a:srgbClr val="33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3B4931-6237-475D-8713-76C7C6AFDE3F}" v="11" dt="2020-08-02T14:04:57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00"/>
      </p:cViewPr>
      <p:guideLst>
        <p:guide orient="horz" pos="2160"/>
        <p:guide orient="horz" pos="4100"/>
        <p:guide orient="horz" pos="432"/>
        <p:guide orient="horz" pos="3751"/>
        <p:guide orient="horz" pos="1246"/>
        <p:guide orient="horz" pos="1848"/>
        <p:guide pos="3840"/>
        <p:guide pos="256"/>
        <p:guide pos="512"/>
        <p:guide pos="551"/>
        <p:guide pos="7428"/>
        <p:guide pos="7164"/>
        <p:guide pos="2899"/>
        <p:guide pos="3083"/>
        <p:guide pos="4785"/>
        <p:guide pos="45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Routledge" userId="70e5c6d5-e3ad-4d94-905a-cb321c88ab07" providerId="ADAL" clId="{F5D028BA-BF67-451A-8483-A8979310E400}"/>
    <pc:docChg chg="custSel addSld delSld modSld sldOrd">
      <pc:chgData name="Robert Routledge" userId="70e5c6d5-e3ad-4d94-905a-cb321c88ab07" providerId="ADAL" clId="{F5D028BA-BF67-451A-8483-A8979310E400}" dt="2020-07-31T00:23:32.733" v="713" actId="2696"/>
      <pc:docMkLst>
        <pc:docMk/>
      </pc:docMkLst>
      <pc:sldChg chg="delSp modSp del delAnim">
        <pc:chgData name="Robert Routledge" userId="70e5c6d5-e3ad-4d94-905a-cb321c88ab07" providerId="ADAL" clId="{F5D028BA-BF67-451A-8483-A8979310E400}" dt="2020-07-28T01:27:53.423" v="14" actId="2696"/>
        <pc:sldMkLst>
          <pc:docMk/>
          <pc:sldMk cId="2406559140" sldId="266"/>
        </pc:sldMkLst>
        <pc:spChg chg="del">
          <ac:chgData name="Robert Routledge" userId="70e5c6d5-e3ad-4d94-905a-cb321c88ab07" providerId="ADAL" clId="{F5D028BA-BF67-451A-8483-A8979310E400}" dt="2020-07-28T01:27:19.505" v="0" actId="478"/>
          <ac:spMkLst>
            <pc:docMk/>
            <pc:sldMk cId="2406559140" sldId="266"/>
            <ac:spMk id="3" creationId="{44F709C3-9219-4E08-8092-9C6FBD1D822B}"/>
          </ac:spMkLst>
        </pc:spChg>
        <pc:spChg chg="del">
          <ac:chgData name="Robert Routledge" userId="70e5c6d5-e3ad-4d94-905a-cb321c88ab07" providerId="ADAL" clId="{F5D028BA-BF67-451A-8483-A8979310E400}" dt="2020-07-28T01:27:25.031" v="5" actId="478"/>
          <ac:spMkLst>
            <pc:docMk/>
            <pc:sldMk cId="2406559140" sldId="266"/>
            <ac:spMk id="10" creationId="{31493591-155B-48DE-B431-AD49FCE64BEE}"/>
          </ac:spMkLst>
        </pc:spChg>
        <pc:spChg chg="mod">
          <ac:chgData name="Robert Routledge" userId="70e5c6d5-e3ad-4d94-905a-cb321c88ab07" providerId="ADAL" clId="{F5D028BA-BF67-451A-8483-A8979310E400}" dt="2020-07-28T01:27:28.095" v="7" actId="6549"/>
          <ac:spMkLst>
            <pc:docMk/>
            <pc:sldMk cId="2406559140" sldId="266"/>
            <ac:spMk id="15" creationId="{7F276B37-697F-4289-BDA5-34FD2F347D69}"/>
          </ac:spMkLst>
        </pc:spChg>
        <pc:spChg chg="del">
          <ac:chgData name="Robert Routledge" userId="70e5c6d5-e3ad-4d94-905a-cb321c88ab07" providerId="ADAL" clId="{F5D028BA-BF67-451A-8483-A8979310E400}" dt="2020-07-28T01:27:27.542" v="6" actId="478"/>
          <ac:spMkLst>
            <pc:docMk/>
            <pc:sldMk cId="2406559140" sldId="266"/>
            <ac:spMk id="39" creationId="{1CA6A3D4-E9FF-4E2F-89FE-F24A7F344CD5}"/>
          </ac:spMkLst>
        </pc:spChg>
        <pc:picChg chg="del">
          <ac:chgData name="Robert Routledge" userId="70e5c6d5-e3ad-4d94-905a-cb321c88ab07" providerId="ADAL" clId="{F5D028BA-BF67-451A-8483-A8979310E400}" dt="2020-07-28T01:27:21.538" v="1" actId="478"/>
          <ac:picMkLst>
            <pc:docMk/>
            <pc:sldMk cId="2406559140" sldId="266"/>
            <ac:picMk id="7" creationId="{07931738-ADD2-4734-BEC4-4CD14D884D67}"/>
          </ac:picMkLst>
        </pc:picChg>
        <pc:picChg chg="del">
          <ac:chgData name="Robert Routledge" userId="70e5c6d5-e3ad-4d94-905a-cb321c88ab07" providerId="ADAL" clId="{F5D028BA-BF67-451A-8483-A8979310E400}" dt="2020-07-28T01:27:22.918" v="4" actId="478"/>
          <ac:picMkLst>
            <pc:docMk/>
            <pc:sldMk cId="2406559140" sldId="266"/>
            <ac:picMk id="5134" creationId="{2CB7D8F1-A301-4BE3-924B-DF7AE78490FB}"/>
          </ac:picMkLst>
        </pc:picChg>
        <pc:picChg chg="del">
          <ac:chgData name="Robert Routledge" userId="70e5c6d5-e3ad-4d94-905a-cb321c88ab07" providerId="ADAL" clId="{F5D028BA-BF67-451A-8483-A8979310E400}" dt="2020-07-28T01:27:22.017" v="2" actId="478"/>
          <ac:picMkLst>
            <pc:docMk/>
            <pc:sldMk cId="2406559140" sldId="266"/>
            <ac:picMk id="5136" creationId="{34D95D42-45A0-4109-B2FD-500C53DC83D9}"/>
          </ac:picMkLst>
        </pc:picChg>
        <pc:cxnChg chg="mod">
          <ac:chgData name="Robert Routledge" userId="70e5c6d5-e3ad-4d94-905a-cb321c88ab07" providerId="ADAL" clId="{F5D028BA-BF67-451A-8483-A8979310E400}" dt="2020-07-28T01:27:21.538" v="1" actId="478"/>
          <ac:cxnSpMkLst>
            <pc:docMk/>
            <pc:sldMk cId="2406559140" sldId="266"/>
            <ac:cxnSpMk id="22" creationId="{08413104-2450-468E-AB59-FB8EF1E6391C}"/>
          </ac:cxnSpMkLst>
        </pc:cxnChg>
        <pc:cxnChg chg="mod">
          <ac:chgData name="Robert Routledge" userId="70e5c6d5-e3ad-4d94-905a-cb321c88ab07" providerId="ADAL" clId="{F5D028BA-BF67-451A-8483-A8979310E400}" dt="2020-07-28T01:27:21.538" v="1" actId="478"/>
          <ac:cxnSpMkLst>
            <pc:docMk/>
            <pc:sldMk cId="2406559140" sldId="266"/>
            <ac:cxnSpMk id="24" creationId="{046486D1-BCA3-4634-B6C0-E66E0D87AD0B}"/>
          </ac:cxnSpMkLst>
        </pc:cxnChg>
        <pc:cxnChg chg="del mod">
          <ac:chgData name="Robert Routledge" userId="70e5c6d5-e3ad-4d94-905a-cb321c88ab07" providerId="ADAL" clId="{F5D028BA-BF67-451A-8483-A8979310E400}" dt="2020-07-28T01:27:22.518" v="3" actId="478"/>
          <ac:cxnSpMkLst>
            <pc:docMk/>
            <pc:sldMk cId="2406559140" sldId="266"/>
            <ac:cxnSpMk id="28" creationId="{9AD17AC8-CF8C-4EE5-8E40-3FF8061C3F9D}"/>
          </ac:cxnSpMkLst>
        </pc:cxnChg>
      </pc:sldChg>
      <pc:sldChg chg="del">
        <pc:chgData name="Robert Routledge" userId="70e5c6d5-e3ad-4d94-905a-cb321c88ab07" providerId="ADAL" clId="{F5D028BA-BF67-451A-8483-A8979310E400}" dt="2020-07-28T01:29:41.843" v="98" actId="2696"/>
        <pc:sldMkLst>
          <pc:docMk/>
          <pc:sldMk cId="4181390899" sldId="268"/>
        </pc:sldMkLst>
      </pc:sldChg>
      <pc:sldChg chg="addSp delSp modSp">
        <pc:chgData name="Robert Routledge" userId="70e5c6d5-e3ad-4d94-905a-cb321c88ab07" providerId="ADAL" clId="{F5D028BA-BF67-451A-8483-A8979310E400}" dt="2020-07-28T01:35:28.990" v="399" actId="1076"/>
        <pc:sldMkLst>
          <pc:docMk/>
          <pc:sldMk cId="512190035" sldId="273"/>
        </pc:sldMkLst>
        <pc:spChg chg="mod">
          <ac:chgData name="Robert Routledge" userId="70e5c6d5-e3ad-4d94-905a-cb321c88ab07" providerId="ADAL" clId="{F5D028BA-BF67-451A-8483-A8979310E400}" dt="2020-07-28T01:31:09.901" v="216" actId="6549"/>
          <ac:spMkLst>
            <pc:docMk/>
            <pc:sldMk cId="512190035" sldId="273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5:28.990" v="399" actId="1076"/>
          <ac:picMkLst>
            <pc:docMk/>
            <pc:sldMk cId="512190035" sldId="273"/>
            <ac:picMk id="3" creationId="{89FFC688-AEA1-4B06-BBE8-75852CC00843}"/>
          </ac:picMkLst>
        </pc:picChg>
        <pc:picChg chg="add del mod">
          <ac:chgData name="Robert Routledge" userId="70e5c6d5-e3ad-4d94-905a-cb321c88ab07" providerId="ADAL" clId="{F5D028BA-BF67-451A-8483-A8979310E400}" dt="2020-07-28T01:32:47.328" v="228"/>
          <ac:picMkLst>
            <pc:docMk/>
            <pc:sldMk cId="512190035" sldId="273"/>
            <ac:picMk id="4" creationId="{D260ACA5-CD47-4894-86FF-E2254F34EDDE}"/>
          </ac:picMkLst>
        </pc:picChg>
        <pc:picChg chg="add del">
          <ac:chgData name="Robert Routledge" userId="70e5c6d5-e3ad-4d94-905a-cb321c88ab07" providerId="ADAL" clId="{F5D028BA-BF67-451A-8483-A8979310E400}" dt="2020-07-28T01:32:43.870" v="227" actId="478"/>
          <ac:picMkLst>
            <pc:docMk/>
            <pc:sldMk cId="512190035" sldId="273"/>
            <ac:picMk id="5" creationId="{BCBC7C28-FEAC-48D1-BA06-78D7FB759DDB}"/>
          </ac:picMkLst>
        </pc:picChg>
        <pc:picChg chg="add mod">
          <ac:chgData name="Robert Routledge" userId="70e5c6d5-e3ad-4d94-905a-cb321c88ab07" providerId="ADAL" clId="{F5D028BA-BF67-451A-8483-A8979310E400}" dt="2020-07-28T01:35:27.773" v="398" actId="1076"/>
          <ac:picMkLst>
            <pc:docMk/>
            <pc:sldMk cId="512190035" sldId="273"/>
            <ac:picMk id="7" creationId="{FBD1E8EA-CC77-45B3-BBC6-1F5AB0C8797E}"/>
          </ac:picMkLst>
        </pc:picChg>
        <pc:picChg chg="del">
          <ac:chgData name="Robert Routledge" userId="70e5c6d5-e3ad-4d94-905a-cb321c88ab07" providerId="ADAL" clId="{F5D028BA-BF67-451A-8483-A8979310E400}" dt="2020-07-28T01:32:00.430" v="217" actId="478"/>
          <ac:picMkLst>
            <pc:docMk/>
            <pc:sldMk cId="512190035" sldId="273"/>
            <ac:picMk id="11" creationId="{32FB7DEC-BA0A-4B0D-9EA8-2C41C7CAAB4E}"/>
          </ac:picMkLst>
        </pc:picChg>
      </pc:sldChg>
      <pc:sldChg chg="addSp delSp modSp add del">
        <pc:chgData name="Robert Routledge" userId="70e5c6d5-e3ad-4d94-905a-cb321c88ab07" providerId="ADAL" clId="{F5D028BA-BF67-451A-8483-A8979310E400}" dt="2020-07-31T00:23:32.733" v="713" actId="2696"/>
        <pc:sldMkLst>
          <pc:docMk/>
          <pc:sldMk cId="1307809966" sldId="274"/>
        </pc:sldMkLst>
        <pc:spChg chg="del">
          <ac:chgData name="Robert Routledge" userId="70e5c6d5-e3ad-4d94-905a-cb321c88ab07" providerId="ADAL" clId="{F5D028BA-BF67-451A-8483-A8979310E400}" dt="2020-07-28T01:27:36.289" v="10" actId="478"/>
          <ac:spMkLst>
            <pc:docMk/>
            <pc:sldMk cId="1307809966" sldId="274"/>
            <ac:spMk id="2" creationId="{403B3705-E598-4C7D-B00A-E4C7D7DD970F}"/>
          </ac:spMkLst>
        </pc:spChg>
        <pc:spChg chg="del">
          <ac:chgData name="Robert Routledge" userId="70e5c6d5-e3ad-4d94-905a-cb321c88ab07" providerId="ADAL" clId="{F5D028BA-BF67-451A-8483-A8979310E400}" dt="2020-07-28T01:27:35.046" v="9" actId="478"/>
          <ac:spMkLst>
            <pc:docMk/>
            <pc:sldMk cId="1307809966" sldId="274"/>
            <ac:spMk id="3" creationId="{00D5D514-C721-4016-8380-B22C34AE399F}"/>
          </ac:spMkLst>
        </pc:spChg>
        <pc:picChg chg="add del mod">
          <ac:chgData name="Robert Routledge" userId="70e5c6d5-e3ad-4d94-905a-cb321c88ab07" providerId="ADAL" clId="{F5D028BA-BF67-451A-8483-A8979310E400}" dt="2020-07-28T01:28:06.189" v="17"/>
          <ac:picMkLst>
            <pc:docMk/>
            <pc:sldMk cId="1307809966" sldId="274"/>
            <ac:picMk id="4" creationId="{6C267CFC-8DEB-4871-967C-33C0572CB632}"/>
          </ac:picMkLst>
        </pc:picChg>
      </pc:sldChg>
      <pc:sldChg chg="addSp delSp modSp add ord">
        <pc:chgData name="Robert Routledge" userId="70e5c6d5-e3ad-4d94-905a-cb321c88ab07" providerId="ADAL" clId="{F5D028BA-BF67-451A-8483-A8979310E400}" dt="2020-07-28T01:28:19.360" v="35"/>
        <pc:sldMkLst>
          <pc:docMk/>
          <pc:sldMk cId="1588840362" sldId="275"/>
        </pc:sldMkLst>
        <pc:spChg chg="mod">
          <ac:chgData name="Robert Routledge" userId="70e5c6d5-e3ad-4d94-905a-cb321c88ab07" providerId="ADAL" clId="{F5D028BA-BF67-451A-8483-A8979310E400}" dt="2020-07-28T01:28:16.367" v="34" actId="20577"/>
          <ac:spMkLst>
            <pc:docMk/>
            <pc:sldMk cId="1588840362" sldId="275"/>
            <ac:spMk id="2" creationId="{DDF73297-26AF-432C-9B29-5715AAF95F50}"/>
          </ac:spMkLst>
        </pc:spChg>
        <pc:spChg chg="del">
          <ac:chgData name="Robert Routledge" userId="70e5c6d5-e3ad-4d94-905a-cb321c88ab07" providerId="ADAL" clId="{F5D028BA-BF67-451A-8483-A8979310E400}" dt="2020-07-28T01:28:04.240" v="16" actId="478"/>
          <ac:spMkLst>
            <pc:docMk/>
            <pc:sldMk cId="1588840362" sldId="275"/>
            <ac:spMk id="3" creationId="{F84B2E5F-2F3B-44C7-809F-48AFCC91736C}"/>
          </ac:spMkLst>
        </pc:spChg>
        <pc:picChg chg="add mod">
          <ac:chgData name="Robert Routledge" userId="70e5c6d5-e3ad-4d94-905a-cb321c88ab07" providerId="ADAL" clId="{F5D028BA-BF67-451A-8483-A8979310E400}" dt="2020-07-28T01:28:10.123" v="19" actId="1076"/>
          <ac:picMkLst>
            <pc:docMk/>
            <pc:sldMk cId="1588840362" sldId="275"/>
            <ac:picMk id="4" creationId="{CA4C0117-3047-4ACC-B9BA-C9E7DB6BF733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1:01.415" v="150" actId="20577"/>
        <pc:sldMkLst>
          <pc:docMk/>
          <pc:sldMk cId="1267662701" sldId="276"/>
        </pc:sldMkLst>
        <pc:spChg chg="mod">
          <ac:chgData name="Robert Routledge" userId="70e5c6d5-e3ad-4d94-905a-cb321c88ab07" providerId="ADAL" clId="{F5D028BA-BF67-451A-8483-A8979310E400}" dt="2020-07-28T01:31:01.415" v="150" actId="20577"/>
          <ac:spMkLst>
            <pc:docMk/>
            <pc:sldMk cId="1267662701" sldId="276"/>
            <ac:spMk id="2" creationId="{DDF73297-26AF-432C-9B29-5715AAF95F50}"/>
          </ac:spMkLst>
        </pc:spChg>
        <pc:picChg chg="add mod">
          <ac:chgData name="Robert Routledge" userId="70e5c6d5-e3ad-4d94-905a-cb321c88ab07" providerId="ADAL" clId="{F5D028BA-BF67-451A-8483-A8979310E400}" dt="2020-07-28T01:28:46.838" v="39" actId="1076"/>
          <ac:picMkLst>
            <pc:docMk/>
            <pc:sldMk cId="1267662701" sldId="276"/>
            <ac:picMk id="3" creationId="{BB46E816-42A4-478B-9FF3-7CCE495F0193}"/>
          </ac:picMkLst>
        </pc:picChg>
        <pc:picChg chg="del">
          <ac:chgData name="Robert Routledge" userId="70e5c6d5-e3ad-4d94-905a-cb321c88ab07" providerId="ADAL" clId="{F5D028BA-BF67-451A-8483-A8979310E400}" dt="2020-07-28T01:28:44.220" v="37" actId="478"/>
          <ac:picMkLst>
            <pc:docMk/>
            <pc:sldMk cId="1267662701" sldId="276"/>
            <ac:picMk id="4" creationId="{CA4C0117-3047-4ACC-B9BA-C9E7DB6BF733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0:57.214" v="140" actId="20577"/>
        <pc:sldMkLst>
          <pc:docMk/>
          <pc:sldMk cId="65369300" sldId="277"/>
        </pc:sldMkLst>
        <pc:spChg chg="mod">
          <ac:chgData name="Robert Routledge" userId="70e5c6d5-e3ad-4d94-905a-cb321c88ab07" providerId="ADAL" clId="{F5D028BA-BF67-451A-8483-A8979310E400}" dt="2020-07-28T01:30:57.214" v="140" actId="20577"/>
          <ac:spMkLst>
            <pc:docMk/>
            <pc:sldMk cId="65369300" sldId="277"/>
            <ac:spMk id="2" creationId="{DDF73297-26AF-432C-9B29-5715AAF95F50}"/>
          </ac:spMkLst>
        </pc:spChg>
        <pc:picChg chg="del">
          <ac:chgData name="Robert Routledge" userId="70e5c6d5-e3ad-4d94-905a-cb321c88ab07" providerId="ADAL" clId="{F5D028BA-BF67-451A-8483-A8979310E400}" dt="2020-07-28T01:29:28.896" v="72" actId="478"/>
          <ac:picMkLst>
            <pc:docMk/>
            <pc:sldMk cId="65369300" sldId="277"/>
            <ac:picMk id="3" creationId="{BB46E816-42A4-478B-9FF3-7CCE495F0193}"/>
          </ac:picMkLst>
        </pc:picChg>
        <pc:picChg chg="add mod">
          <ac:chgData name="Robert Routledge" userId="70e5c6d5-e3ad-4d94-905a-cb321c88ab07" providerId="ADAL" clId="{F5D028BA-BF67-451A-8483-A8979310E400}" dt="2020-07-28T01:29:31.616" v="74" actId="1076"/>
          <ac:picMkLst>
            <pc:docMk/>
            <pc:sldMk cId="65369300" sldId="277"/>
            <ac:picMk id="4" creationId="{C4F7A249-FC3F-4E13-B822-7CD8470FEB80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0:16.165" v="125" actId="1076"/>
        <pc:sldMkLst>
          <pc:docMk/>
          <pc:sldMk cId="1652960135" sldId="278"/>
        </pc:sldMkLst>
        <pc:spChg chg="mod">
          <ac:chgData name="Robert Routledge" userId="70e5c6d5-e3ad-4d94-905a-cb321c88ab07" providerId="ADAL" clId="{F5D028BA-BF67-451A-8483-A8979310E400}" dt="2020-07-28T01:29:51.830" v="123" actId="20577"/>
          <ac:spMkLst>
            <pc:docMk/>
            <pc:sldMk cId="1652960135" sldId="278"/>
            <ac:spMk id="2" creationId="{DDF73297-26AF-432C-9B29-5715AAF95F50}"/>
          </ac:spMkLst>
        </pc:spChg>
        <pc:picChg chg="add mod">
          <ac:chgData name="Robert Routledge" userId="70e5c6d5-e3ad-4d94-905a-cb321c88ab07" providerId="ADAL" clId="{F5D028BA-BF67-451A-8483-A8979310E400}" dt="2020-07-28T01:30:16.165" v="125" actId="1076"/>
          <ac:picMkLst>
            <pc:docMk/>
            <pc:sldMk cId="1652960135" sldId="278"/>
            <ac:picMk id="3" creationId="{D8AD4F0A-1B7C-4EBC-9A0A-41174302364A}"/>
          </ac:picMkLst>
        </pc:picChg>
        <pc:picChg chg="del">
          <ac:chgData name="Robert Routledge" userId="70e5c6d5-e3ad-4d94-905a-cb321c88ab07" providerId="ADAL" clId="{F5D028BA-BF67-451A-8483-A8979310E400}" dt="2020-07-28T01:29:45.567" v="100" actId="478"/>
          <ac:picMkLst>
            <pc:docMk/>
            <pc:sldMk cId="1652960135" sldId="278"/>
            <ac:picMk id="4" creationId="{C4F7A249-FC3F-4E13-B822-7CD8470FEB80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5:20.727" v="396" actId="20577"/>
        <pc:sldMkLst>
          <pc:docMk/>
          <pc:sldMk cId="3711902764" sldId="279"/>
        </pc:sldMkLst>
        <pc:spChg chg="mod">
          <ac:chgData name="Robert Routledge" userId="70e5c6d5-e3ad-4d94-905a-cb321c88ab07" providerId="ADAL" clId="{F5D028BA-BF67-451A-8483-A8979310E400}" dt="2020-07-28T01:35:20.727" v="396" actId="20577"/>
          <ac:spMkLst>
            <pc:docMk/>
            <pc:sldMk cId="3711902764" sldId="279"/>
            <ac:spMk id="2" creationId="{EF076EC6-8086-465A-9484-A693A293821E}"/>
          </ac:spMkLst>
        </pc:spChg>
        <pc:picChg chg="del">
          <ac:chgData name="Robert Routledge" userId="70e5c6d5-e3ad-4d94-905a-cb321c88ab07" providerId="ADAL" clId="{F5D028BA-BF67-451A-8483-A8979310E400}" dt="2020-07-28T01:32:39.767" v="225" actId="478"/>
          <ac:picMkLst>
            <pc:docMk/>
            <pc:sldMk cId="3711902764" sldId="279"/>
            <ac:picMk id="3" creationId="{89FFC688-AEA1-4B06-BBE8-75852CC00843}"/>
          </ac:picMkLst>
        </pc:picChg>
        <pc:picChg chg="del">
          <ac:chgData name="Robert Routledge" userId="70e5c6d5-e3ad-4d94-905a-cb321c88ab07" providerId="ADAL" clId="{F5D028BA-BF67-451A-8483-A8979310E400}" dt="2020-07-28T01:32:39.239" v="224" actId="478"/>
          <ac:picMkLst>
            <pc:docMk/>
            <pc:sldMk cId="3711902764" sldId="279"/>
            <ac:picMk id="4" creationId="{D260ACA5-CD47-4894-86FF-E2254F34EDDE}"/>
          </ac:picMkLst>
        </pc:picChg>
        <pc:picChg chg="del mod">
          <ac:chgData name="Robert Routledge" userId="70e5c6d5-e3ad-4d94-905a-cb321c88ab07" providerId="ADAL" clId="{F5D028BA-BF67-451A-8483-A8979310E400}" dt="2020-07-28T01:32:49.432" v="230"/>
          <ac:picMkLst>
            <pc:docMk/>
            <pc:sldMk cId="3711902764" sldId="279"/>
            <ac:picMk id="5" creationId="{BCBC7C28-FEAC-48D1-BA06-78D7FB759DDB}"/>
          </ac:picMkLst>
        </pc:picChg>
        <pc:picChg chg="add mod">
          <ac:chgData name="Robert Routledge" userId="70e5c6d5-e3ad-4d94-905a-cb321c88ab07" providerId="ADAL" clId="{F5D028BA-BF67-451A-8483-A8979310E400}" dt="2020-07-28T01:35:12.204" v="392" actId="1076"/>
          <ac:picMkLst>
            <pc:docMk/>
            <pc:sldMk cId="3711902764" sldId="279"/>
            <ac:picMk id="6" creationId="{756699A3-5039-4D31-BF70-75354D9FB372}"/>
          </ac:picMkLst>
        </pc:picChg>
        <pc:picChg chg="add del mod">
          <ac:chgData name="Robert Routledge" userId="70e5c6d5-e3ad-4d94-905a-cb321c88ab07" providerId="ADAL" clId="{F5D028BA-BF67-451A-8483-A8979310E400}" dt="2020-07-28T01:33:17.222" v="280" actId="478"/>
          <ac:picMkLst>
            <pc:docMk/>
            <pc:sldMk cId="3711902764" sldId="279"/>
            <ac:picMk id="7" creationId="{6CC5942D-D30B-458E-892E-7459CD8559A7}"/>
          </ac:picMkLst>
        </pc:picChg>
        <pc:picChg chg="add del">
          <ac:chgData name="Robert Routledge" userId="70e5c6d5-e3ad-4d94-905a-cb321c88ab07" providerId="ADAL" clId="{F5D028BA-BF67-451A-8483-A8979310E400}" dt="2020-07-28T01:33:36.311" v="285" actId="478"/>
          <ac:picMkLst>
            <pc:docMk/>
            <pc:sldMk cId="3711902764" sldId="279"/>
            <ac:picMk id="8" creationId="{413FA060-80E9-4A32-8F60-B45782C731CB}"/>
          </ac:picMkLst>
        </pc:picChg>
      </pc:sldChg>
      <pc:sldChg chg="delSp modSp add">
        <pc:chgData name="Robert Routledge" userId="70e5c6d5-e3ad-4d94-905a-cb321c88ab07" providerId="ADAL" clId="{F5D028BA-BF67-451A-8483-A8979310E400}" dt="2020-07-28T01:35:16.606" v="393" actId="6549"/>
        <pc:sldMkLst>
          <pc:docMk/>
          <pc:sldMk cId="3124360296" sldId="280"/>
        </pc:sldMkLst>
        <pc:spChg chg="mod">
          <ac:chgData name="Robert Routledge" userId="70e5c6d5-e3ad-4d94-905a-cb321c88ab07" providerId="ADAL" clId="{F5D028BA-BF67-451A-8483-A8979310E400}" dt="2020-07-28T01:35:16.606" v="393" actId="6549"/>
          <ac:spMkLst>
            <pc:docMk/>
            <pc:sldMk cId="3124360296" sldId="280"/>
            <ac:spMk id="2" creationId="{EF076EC6-8086-465A-9484-A693A293821E}"/>
          </ac:spMkLst>
        </pc:spChg>
        <pc:picChg chg="del">
          <ac:chgData name="Robert Routledge" userId="70e5c6d5-e3ad-4d94-905a-cb321c88ab07" providerId="ADAL" clId="{F5D028BA-BF67-451A-8483-A8979310E400}" dt="2020-07-28T01:33:35.240" v="284" actId="478"/>
          <ac:picMkLst>
            <pc:docMk/>
            <pc:sldMk cId="3124360296" sldId="280"/>
            <ac:picMk id="6" creationId="{756699A3-5039-4D31-BF70-75354D9FB372}"/>
          </ac:picMkLst>
        </pc:picChg>
        <pc:picChg chg="mod">
          <ac:chgData name="Robert Routledge" userId="70e5c6d5-e3ad-4d94-905a-cb321c88ab07" providerId="ADAL" clId="{F5D028BA-BF67-451A-8483-A8979310E400}" dt="2020-07-28T01:35:06.968" v="391" actId="1076"/>
          <ac:picMkLst>
            <pc:docMk/>
            <pc:sldMk cId="3124360296" sldId="280"/>
            <ac:picMk id="8" creationId="{413FA060-80E9-4A32-8F60-B45782C731CB}"/>
          </ac:picMkLst>
        </pc:picChg>
      </pc:sldChg>
      <pc:sldChg chg="addSp delSp modSp add ord">
        <pc:chgData name="Robert Routledge" userId="70e5c6d5-e3ad-4d94-905a-cb321c88ab07" providerId="ADAL" clId="{F5D028BA-BF67-451A-8483-A8979310E400}" dt="2020-07-28T01:35:01.791" v="390" actId="20577"/>
        <pc:sldMkLst>
          <pc:docMk/>
          <pc:sldMk cId="3665756361" sldId="281"/>
        </pc:sldMkLst>
        <pc:spChg chg="mod">
          <ac:chgData name="Robert Routledge" userId="70e5c6d5-e3ad-4d94-905a-cb321c88ab07" providerId="ADAL" clId="{F5D028BA-BF67-451A-8483-A8979310E400}" dt="2020-07-28T01:35:01.791" v="390" actId="20577"/>
          <ac:spMkLst>
            <pc:docMk/>
            <pc:sldMk cId="3665756361" sldId="281"/>
            <ac:spMk id="2" creationId="{EF076EC6-8086-465A-9484-A693A293821E}"/>
          </ac:spMkLst>
        </pc:spChg>
        <pc:picChg chg="del">
          <ac:chgData name="Robert Routledge" userId="70e5c6d5-e3ad-4d94-905a-cb321c88ab07" providerId="ADAL" clId="{F5D028BA-BF67-451A-8483-A8979310E400}" dt="2020-07-28T01:34:24.542" v="338" actId="478"/>
          <ac:picMkLst>
            <pc:docMk/>
            <pc:sldMk cId="3665756361" sldId="281"/>
            <ac:picMk id="3" creationId="{89FFC688-AEA1-4B06-BBE8-75852CC00843}"/>
          </ac:picMkLst>
        </pc:picChg>
        <pc:picChg chg="add mod">
          <ac:chgData name="Robert Routledge" userId="70e5c6d5-e3ad-4d94-905a-cb321c88ab07" providerId="ADAL" clId="{F5D028BA-BF67-451A-8483-A8979310E400}" dt="2020-07-28T01:34:55.053" v="367" actId="1076"/>
          <ac:picMkLst>
            <pc:docMk/>
            <pc:sldMk cId="3665756361" sldId="281"/>
            <ac:picMk id="4" creationId="{C5A40700-7D44-45A3-AEF2-1571C1E18A94}"/>
          </ac:picMkLst>
        </pc:picChg>
        <pc:picChg chg="del">
          <ac:chgData name="Robert Routledge" userId="70e5c6d5-e3ad-4d94-905a-cb321c88ab07" providerId="ADAL" clId="{F5D028BA-BF67-451A-8483-A8979310E400}" dt="2020-07-28T01:34:24.895" v="339" actId="478"/>
          <ac:picMkLst>
            <pc:docMk/>
            <pc:sldMk cId="3665756361" sldId="281"/>
            <ac:picMk id="7" creationId="{FBD1E8EA-CC77-45B3-BBC6-1F5AB0C8797E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7:52.031" v="512" actId="20577"/>
        <pc:sldMkLst>
          <pc:docMk/>
          <pc:sldMk cId="2368536708" sldId="282"/>
        </pc:sldMkLst>
        <pc:spChg chg="mod">
          <ac:chgData name="Robert Routledge" userId="70e5c6d5-e3ad-4d94-905a-cb321c88ab07" providerId="ADAL" clId="{F5D028BA-BF67-451A-8483-A8979310E400}" dt="2020-07-28T01:37:52.031" v="512" actId="20577"/>
          <ac:spMkLst>
            <pc:docMk/>
            <pc:sldMk cId="2368536708" sldId="282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6:57.937" v="459" actId="14100"/>
          <ac:picMkLst>
            <pc:docMk/>
            <pc:sldMk cId="2368536708" sldId="282"/>
            <ac:picMk id="3" creationId="{FD4D5387-B847-43C6-BDEF-150D4DC766DF}"/>
          </ac:picMkLst>
        </pc:picChg>
        <pc:picChg chg="del">
          <ac:chgData name="Robert Routledge" userId="70e5c6d5-e3ad-4d94-905a-cb321c88ab07" providerId="ADAL" clId="{F5D028BA-BF67-451A-8483-A8979310E400}" dt="2020-07-28T01:35:40.774" v="403" actId="478"/>
          <ac:picMkLst>
            <pc:docMk/>
            <pc:sldMk cId="2368536708" sldId="282"/>
            <ac:picMk id="4" creationId="{C5A40700-7D44-45A3-AEF2-1571C1E18A94}"/>
          </ac:picMkLst>
        </pc:picChg>
      </pc:sldChg>
      <pc:sldChg chg="addSp delSp modSp add">
        <pc:chgData name="Robert Routledge" userId="70e5c6d5-e3ad-4d94-905a-cb321c88ab07" providerId="ADAL" clId="{F5D028BA-BF67-451A-8483-A8979310E400}" dt="2020-07-28T01:39:21.886" v="643" actId="20577"/>
        <pc:sldMkLst>
          <pc:docMk/>
          <pc:sldMk cId="1495924959" sldId="283"/>
        </pc:sldMkLst>
        <pc:spChg chg="mod">
          <ac:chgData name="Robert Routledge" userId="70e5c6d5-e3ad-4d94-905a-cb321c88ab07" providerId="ADAL" clId="{F5D028BA-BF67-451A-8483-A8979310E400}" dt="2020-07-28T01:39:21.886" v="643" actId="20577"/>
          <ac:spMkLst>
            <pc:docMk/>
            <pc:sldMk cId="1495924959" sldId="283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8:55.104" v="563" actId="1076"/>
          <ac:picMkLst>
            <pc:docMk/>
            <pc:sldMk cId="1495924959" sldId="283"/>
            <ac:picMk id="3" creationId="{3D35E7DD-B4C6-47D6-8AD8-2A1491EC9472}"/>
          </ac:picMkLst>
        </pc:picChg>
        <pc:picChg chg="del">
          <ac:chgData name="Robert Routledge" userId="70e5c6d5-e3ad-4d94-905a-cb321c88ab07" providerId="ADAL" clId="{F5D028BA-BF67-451A-8483-A8979310E400}" dt="2020-07-28T01:35:42.039" v="404" actId="478"/>
          <ac:picMkLst>
            <pc:docMk/>
            <pc:sldMk cId="1495924959" sldId="283"/>
            <ac:picMk id="4" creationId="{C5A40700-7D44-45A3-AEF2-1571C1E18A94}"/>
          </ac:picMkLst>
        </pc:picChg>
      </pc:sldChg>
      <pc:sldChg chg="addSp delSp modSp add ord">
        <pc:chgData name="Robert Routledge" userId="70e5c6d5-e3ad-4d94-905a-cb321c88ab07" providerId="ADAL" clId="{F5D028BA-BF67-451A-8483-A8979310E400}" dt="2020-07-28T01:36:21.492" v="456"/>
        <pc:sldMkLst>
          <pc:docMk/>
          <pc:sldMk cId="4199317363" sldId="284"/>
        </pc:sldMkLst>
        <pc:spChg chg="mod">
          <ac:chgData name="Robert Routledge" userId="70e5c6d5-e3ad-4d94-905a-cb321c88ab07" providerId="ADAL" clId="{F5D028BA-BF67-451A-8483-A8979310E400}" dt="2020-07-28T01:36:17.654" v="455" actId="20577"/>
          <ac:spMkLst>
            <pc:docMk/>
            <pc:sldMk cId="4199317363" sldId="284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5:59.703" v="407" actId="1076"/>
          <ac:picMkLst>
            <pc:docMk/>
            <pc:sldMk cId="4199317363" sldId="284"/>
            <ac:picMk id="3" creationId="{5C1490F4-54B4-4DE8-BEF0-624ABFEAA7CD}"/>
          </ac:picMkLst>
        </pc:picChg>
        <pc:picChg chg="del">
          <ac:chgData name="Robert Routledge" userId="70e5c6d5-e3ad-4d94-905a-cb321c88ab07" providerId="ADAL" clId="{F5D028BA-BF67-451A-8483-A8979310E400}" dt="2020-07-28T01:35:43.175" v="405" actId="478"/>
          <ac:picMkLst>
            <pc:docMk/>
            <pc:sldMk cId="4199317363" sldId="284"/>
            <ac:picMk id="4" creationId="{C5A40700-7D44-45A3-AEF2-1571C1E18A94}"/>
          </ac:picMkLst>
        </pc:picChg>
      </pc:sldChg>
      <pc:sldChg chg="add del">
        <pc:chgData name="Robert Routledge" userId="70e5c6d5-e3ad-4d94-905a-cb321c88ab07" providerId="ADAL" clId="{F5D028BA-BF67-451A-8483-A8979310E400}" dt="2020-07-28T01:39:42.007" v="644" actId="2696"/>
        <pc:sldMkLst>
          <pc:docMk/>
          <pc:sldMk cId="3899476963" sldId="285"/>
        </pc:sldMkLst>
      </pc:sldChg>
      <pc:sldChg chg="add del">
        <pc:chgData name="Robert Routledge" userId="70e5c6d5-e3ad-4d94-905a-cb321c88ab07" providerId="ADAL" clId="{F5D028BA-BF67-451A-8483-A8979310E400}" dt="2020-07-28T01:39:43.793" v="645" actId="2696"/>
        <pc:sldMkLst>
          <pc:docMk/>
          <pc:sldMk cId="3680377472" sldId="286"/>
        </pc:sldMkLst>
      </pc:sldChg>
      <pc:sldChg chg="addSp modSp add ord">
        <pc:chgData name="Robert Routledge" userId="70e5c6d5-e3ad-4d94-905a-cb321c88ab07" providerId="ADAL" clId="{F5D028BA-BF67-451A-8483-A8979310E400}" dt="2020-07-28T01:38:51.848" v="561"/>
        <pc:sldMkLst>
          <pc:docMk/>
          <pc:sldMk cId="1894974713" sldId="287"/>
        </pc:sldMkLst>
        <pc:spChg chg="mod">
          <ac:chgData name="Robert Routledge" userId="70e5c6d5-e3ad-4d94-905a-cb321c88ab07" providerId="ADAL" clId="{F5D028BA-BF67-451A-8483-A8979310E400}" dt="2020-07-28T01:38:37.758" v="560" actId="20577"/>
          <ac:spMkLst>
            <pc:docMk/>
            <pc:sldMk cId="1894974713" sldId="287"/>
            <ac:spMk id="2" creationId="{EF076EC6-8086-465A-9484-A693A293821E}"/>
          </ac:spMkLst>
        </pc:spChg>
        <pc:picChg chg="add mod">
          <ac:chgData name="Robert Routledge" userId="70e5c6d5-e3ad-4d94-905a-cb321c88ab07" providerId="ADAL" clId="{F5D028BA-BF67-451A-8483-A8979310E400}" dt="2020-07-28T01:38:29.204" v="517" actId="1076"/>
          <ac:picMkLst>
            <pc:docMk/>
            <pc:sldMk cId="1894974713" sldId="287"/>
            <ac:picMk id="3" creationId="{6FE7A3DC-DE4E-438B-B265-E1115A1B0F0F}"/>
          </ac:picMkLst>
        </pc:picChg>
      </pc:sldChg>
      <pc:sldChg chg="add del">
        <pc:chgData name="Robert Routledge" userId="70e5c6d5-e3ad-4d94-905a-cb321c88ab07" providerId="ADAL" clId="{F5D028BA-BF67-451A-8483-A8979310E400}" dt="2020-07-28T01:40:08.413" v="647"/>
        <pc:sldMkLst>
          <pc:docMk/>
          <pc:sldMk cId="3061491390" sldId="288"/>
        </pc:sldMkLst>
      </pc:sldChg>
      <pc:sldChg chg="addSp delSp modSp add">
        <pc:chgData name="Robert Routledge" userId="70e5c6d5-e3ad-4d94-905a-cb321c88ab07" providerId="ADAL" clId="{F5D028BA-BF67-451A-8483-A8979310E400}" dt="2020-07-28T01:49:36.821" v="711" actId="478"/>
        <pc:sldMkLst>
          <pc:docMk/>
          <pc:sldMk cId="3156315258" sldId="288"/>
        </pc:sldMkLst>
        <pc:spChg chg="mod">
          <ac:chgData name="Robert Routledge" userId="70e5c6d5-e3ad-4d94-905a-cb321c88ab07" providerId="ADAL" clId="{F5D028BA-BF67-451A-8483-A8979310E400}" dt="2020-07-28T01:40:25.320" v="699" actId="20577"/>
          <ac:spMkLst>
            <pc:docMk/>
            <pc:sldMk cId="3156315258" sldId="288"/>
            <ac:spMk id="2" creationId="{FBD55EFE-B3BD-4541-BAFA-3810E6DA360A}"/>
          </ac:spMkLst>
        </pc:spChg>
        <pc:spChg chg="del">
          <ac:chgData name="Robert Routledge" userId="70e5c6d5-e3ad-4d94-905a-cb321c88ab07" providerId="ADAL" clId="{F5D028BA-BF67-451A-8483-A8979310E400}" dt="2020-07-28T01:40:14.767" v="649" actId="478"/>
          <ac:spMkLst>
            <pc:docMk/>
            <pc:sldMk cId="3156315258" sldId="288"/>
            <ac:spMk id="3" creationId="{6D95F8A9-2CE1-40C2-977A-1E24864031E7}"/>
          </ac:spMkLst>
        </pc:spChg>
        <pc:picChg chg="add del">
          <ac:chgData name="Robert Routledge" userId="70e5c6d5-e3ad-4d94-905a-cb321c88ab07" providerId="ADAL" clId="{F5D028BA-BF67-451A-8483-A8979310E400}" dt="2020-07-28T01:48:37.046" v="701"/>
          <ac:picMkLst>
            <pc:docMk/>
            <pc:sldMk cId="3156315258" sldId="288"/>
            <ac:picMk id="4" creationId="{C124DC01-8EA6-45B7-BFD3-B6015EFA015D}"/>
          </ac:picMkLst>
        </pc:picChg>
        <pc:picChg chg="add mod">
          <ac:chgData name="Robert Routledge" userId="70e5c6d5-e3ad-4d94-905a-cb321c88ab07" providerId="ADAL" clId="{F5D028BA-BF67-451A-8483-A8979310E400}" dt="2020-07-28T01:49:20.797" v="708" actId="1076"/>
          <ac:picMkLst>
            <pc:docMk/>
            <pc:sldMk cId="3156315258" sldId="288"/>
            <ac:picMk id="5" creationId="{CAB4DB7D-7C46-452B-AC35-87909BA37B46}"/>
          </ac:picMkLst>
        </pc:picChg>
        <pc:picChg chg="add del mod">
          <ac:chgData name="Robert Routledge" userId="70e5c6d5-e3ad-4d94-905a-cb321c88ab07" providerId="ADAL" clId="{F5D028BA-BF67-451A-8483-A8979310E400}" dt="2020-07-28T01:49:36.821" v="711" actId="478"/>
          <ac:picMkLst>
            <pc:docMk/>
            <pc:sldMk cId="3156315258" sldId="288"/>
            <ac:picMk id="6" creationId="{0F3E7D15-0DBE-4939-898E-D58EC50D24D6}"/>
          </ac:picMkLst>
        </pc:picChg>
        <pc:picChg chg="add mod">
          <ac:chgData name="Robert Routledge" userId="70e5c6d5-e3ad-4d94-905a-cb321c88ab07" providerId="ADAL" clId="{F5D028BA-BF67-451A-8483-A8979310E400}" dt="2020-07-28T01:49:35.697" v="710" actId="1076"/>
          <ac:picMkLst>
            <pc:docMk/>
            <pc:sldMk cId="3156315258" sldId="288"/>
            <ac:picMk id="7" creationId="{48707F25-A956-4FCC-9629-5A759B07549A}"/>
          </ac:picMkLst>
        </pc:picChg>
      </pc:sldChg>
      <pc:sldChg chg="add">
        <pc:chgData name="Robert Routledge" userId="70e5c6d5-e3ad-4d94-905a-cb321c88ab07" providerId="ADAL" clId="{F5D028BA-BF67-451A-8483-A8979310E400}" dt="2020-07-31T00:23:26.658" v="712"/>
        <pc:sldMkLst>
          <pc:docMk/>
          <pc:sldMk cId="2217481848" sldId="289"/>
        </pc:sldMkLst>
      </pc:sldChg>
      <pc:sldChg chg="add">
        <pc:chgData name="Robert Routledge" userId="70e5c6d5-e3ad-4d94-905a-cb321c88ab07" providerId="ADAL" clId="{F5D028BA-BF67-451A-8483-A8979310E400}" dt="2020-07-31T00:23:26.658" v="712"/>
        <pc:sldMkLst>
          <pc:docMk/>
          <pc:sldMk cId="2280985196" sldId="290"/>
        </pc:sldMkLst>
      </pc:sldChg>
      <pc:sldChg chg="add">
        <pc:chgData name="Robert Routledge" userId="70e5c6d5-e3ad-4d94-905a-cb321c88ab07" providerId="ADAL" clId="{F5D028BA-BF67-451A-8483-A8979310E400}" dt="2020-07-31T00:23:26.658" v="712"/>
        <pc:sldMkLst>
          <pc:docMk/>
          <pc:sldMk cId="4262771078" sldId="291"/>
        </pc:sldMkLst>
      </pc:sldChg>
    </pc:docChg>
  </pc:docChgLst>
  <pc:docChgLst>
    <pc:chgData name="Robert Routledge" userId="70e5c6d5-e3ad-4d94-905a-cb321c88ab07" providerId="ADAL" clId="{E43B4931-6237-475D-8713-76C7C6AFDE3F}"/>
    <pc:docChg chg="custSel delSld modSld">
      <pc:chgData name="Robert Routledge" userId="70e5c6d5-e3ad-4d94-905a-cb321c88ab07" providerId="ADAL" clId="{E43B4931-6237-475D-8713-76C7C6AFDE3F}" dt="2020-08-02T14:05:17.176" v="18" actId="2696"/>
      <pc:docMkLst>
        <pc:docMk/>
      </pc:docMkLst>
      <pc:sldChg chg="addSp modSp">
        <pc:chgData name="Robert Routledge" userId="70e5c6d5-e3ad-4d94-905a-cb321c88ab07" providerId="ADAL" clId="{E43B4931-6237-475D-8713-76C7C6AFDE3F}" dt="2020-08-02T13:59:04.203" v="9"/>
        <pc:sldMkLst>
          <pc:docMk/>
          <pc:sldMk cId="512190035" sldId="273"/>
        </pc:sldMkLst>
        <pc:picChg chg="add mod">
          <ac:chgData name="Robert Routledge" userId="70e5c6d5-e3ad-4d94-905a-cb321c88ab07" providerId="ADAL" clId="{E43B4931-6237-475D-8713-76C7C6AFDE3F}" dt="2020-08-02T13:59:04.203" v="9"/>
          <ac:picMkLst>
            <pc:docMk/>
            <pc:sldMk cId="512190035" sldId="273"/>
            <ac:picMk id="4" creationId="{15930F8B-1F15-4226-B208-C27F5B528D53}"/>
          </ac:picMkLst>
        </pc:picChg>
      </pc:sldChg>
      <pc:sldChg chg="addSp delSp modSp modTransition modAnim">
        <pc:chgData name="Robert Routledge" userId="70e5c6d5-e3ad-4d94-905a-cb321c88ab07" providerId="ADAL" clId="{E43B4931-6237-475D-8713-76C7C6AFDE3F}" dt="2020-08-02T13:59:04.203" v="9"/>
        <pc:sldMkLst>
          <pc:docMk/>
          <pc:sldMk cId="65369300" sldId="277"/>
        </pc:sldMkLst>
        <pc:picChg chg="add del mod">
          <ac:chgData name="Robert Routledge" userId="70e5c6d5-e3ad-4d94-905a-cb321c88ab07" providerId="ADAL" clId="{E43B4931-6237-475D-8713-76C7C6AFDE3F}" dt="2020-08-02T13:57:53.634" v="7"/>
          <ac:picMkLst>
            <pc:docMk/>
            <pc:sldMk cId="65369300" sldId="277"/>
            <ac:picMk id="3" creationId="{0F887531-C8B5-481B-9B01-27D075BE2A8E}"/>
          </ac:picMkLst>
        </pc:picChg>
        <pc:picChg chg="add del mod">
          <ac:chgData name="Robert Routledge" userId="70e5c6d5-e3ad-4d94-905a-cb321c88ab07" providerId="ADAL" clId="{E43B4931-6237-475D-8713-76C7C6AFDE3F}" dt="2020-08-02T13:58:01.453" v="8"/>
          <ac:picMkLst>
            <pc:docMk/>
            <pc:sldMk cId="65369300" sldId="277"/>
            <ac:picMk id="5" creationId="{D827056F-FC6E-4887-8F41-BD3689109E6A}"/>
          </ac:picMkLst>
        </pc:picChg>
        <pc:picChg chg="add mod">
          <ac:chgData name="Robert Routledge" userId="70e5c6d5-e3ad-4d94-905a-cb321c88ab07" providerId="ADAL" clId="{E43B4931-6237-475D-8713-76C7C6AFDE3F}" dt="2020-08-02T13:59:04.203" v="9"/>
          <ac:picMkLst>
            <pc:docMk/>
            <pc:sldMk cId="65369300" sldId="277"/>
            <ac:picMk id="6" creationId="{D70D6540-4E7D-4B58-B99B-6C62105A752A}"/>
          </ac:picMkLst>
        </pc:picChg>
      </pc:sldChg>
      <pc:sldChg chg="addSp delSp modSp delAnim">
        <pc:chgData name="Robert Routledge" userId="70e5c6d5-e3ad-4d94-905a-cb321c88ab07" providerId="ADAL" clId="{E43B4931-6237-475D-8713-76C7C6AFDE3F}" dt="2020-08-02T14:05:14.058" v="17" actId="478"/>
        <pc:sldMkLst>
          <pc:docMk/>
          <pc:sldMk cId="1652960135" sldId="278"/>
        </pc:sldMkLst>
        <pc:picChg chg="add del mod">
          <ac:chgData name="Robert Routledge" userId="70e5c6d5-e3ad-4d94-905a-cb321c88ab07" providerId="ADAL" clId="{E43B4931-6237-475D-8713-76C7C6AFDE3F}" dt="2020-08-02T14:05:14.058" v="17" actId="478"/>
          <ac:picMkLst>
            <pc:docMk/>
            <pc:sldMk cId="1652960135" sldId="278"/>
            <ac:picMk id="4" creationId="{234EB24C-0ADA-4720-ADF9-79CC726DAEF2}"/>
          </ac:picMkLst>
        </pc:picChg>
      </pc:sldChg>
      <pc:sldChg chg="addSp delSp modSp modTransition modAnim">
        <pc:chgData name="Robert Routledge" userId="70e5c6d5-e3ad-4d94-905a-cb321c88ab07" providerId="ADAL" clId="{E43B4931-6237-475D-8713-76C7C6AFDE3F}" dt="2020-08-02T14:02:35.388" v="14"/>
        <pc:sldMkLst>
          <pc:docMk/>
          <pc:sldMk cId="3711902764" sldId="279"/>
        </pc:sldMkLst>
        <pc:picChg chg="add del mod">
          <ac:chgData name="Robert Routledge" userId="70e5c6d5-e3ad-4d94-905a-cb321c88ab07" providerId="ADAL" clId="{E43B4931-6237-475D-8713-76C7C6AFDE3F}" dt="2020-08-02T14:00:50.302" v="13"/>
          <ac:picMkLst>
            <pc:docMk/>
            <pc:sldMk cId="3711902764" sldId="279"/>
            <ac:picMk id="3" creationId="{69F1B890-2CF7-4F6A-BBD1-D837DFE9FCA0}"/>
          </ac:picMkLst>
        </pc:picChg>
        <pc:picChg chg="add mod">
          <ac:chgData name="Robert Routledge" userId="70e5c6d5-e3ad-4d94-905a-cb321c88ab07" providerId="ADAL" clId="{E43B4931-6237-475D-8713-76C7C6AFDE3F}" dt="2020-08-02T14:00:23.526" v="12" actId="1076"/>
          <ac:picMkLst>
            <pc:docMk/>
            <pc:sldMk cId="3711902764" sldId="279"/>
            <ac:picMk id="4" creationId="{FF8AE082-AC5C-4ECC-98E7-3C25DF74DC2E}"/>
          </ac:picMkLst>
        </pc:picChg>
        <pc:picChg chg="add mod">
          <ac:chgData name="Robert Routledge" userId="70e5c6d5-e3ad-4d94-905a-cb321c88ab07" providerId="ADAL" clId="{E43B4931-6237-475D-8713-76C7C6AFDE3F}" dt="2020-08-02T14:02:35.388" v="14"/>
          <ac:picMkLst>
            <pc:docMk/>
            <pc:sldMk cId="3711902764" sldId="279"/>
            <ac:picMk id="7" creationId="{FF408524-E490-4797-BFB9-B828BE5F665E}"/>
          </ac:picMkLst>
        </pc:picChg>
        <pc:inkChg chg="add">
          <ac:chgData name="Robert Routledge" userId="70e5c6d5-e3ad-4d94-905a-cb321c88ab07" providerId="ADAL" clId="{E43B4931-6237-475D-8713-76C7C6AFDE3F}" dt="2020-08-02T14:02:35.388" v="14"/>
          <ac:inkMkLst>
            <pc:docMk/>
            <pc:sldMk cId="3711902764" sldId="279"/>
            <ac:inkMk id="5" creationId="{016D1883-D9FD-478F-8374-F102DCFF2C61}"/>
          </ac:inkMkLst>
        </pc:inkChg>
      </pc:sldChg>
      <pc:sldChg chg="addSp delSp modSp">
        <pc:chgData name="Robert Routledge" userId="70e5c6d5-e3ad-4d94-905a-cb321c88ab07" providerId="ADAL" clId="{E43B4931-6237-475D-8713-76C7C6AFDE3F}" dt="2020-08-02T14:02:35.388" v="14"/>
        <pc:sldMkLst>
          <pc:docMk/>
          <pc:sldMk cId="3124360296" sldId="280"/>
        </pc:sldMkLst>
        <pc:picChg chg="add mod">
          <ac:chgData name="Robert Routledge" userId="70e5c6d5-e3ad-4d94-905a-cb321c88ab07" providerId="ADAL" clId="{E43B4931-6237-475D-8713-76C7C6AFDE3F}" dt="2020-08-02T13:57:16.533" v="5" actId="1076"/>
          <ac:picMkLst>
            <pc:docMk/>
            <pc:sldMk cId="3124360296" sldId="280"/>
            <ac:picMk id="3" creationId="{4DE0F77E-A214-46E5-B73E-707B184750EC}"/>
          </ac:picMkLst>
        </pc:picChg>
        <pc:picChg chg="add del mod">
          <ac:chgData name="Robert Routledge" userId="70e5c6d5-e3ad-4d94-905a-cb321c88ab07" providerId="ADAL" clId="{E43B4931-6237-475D-8713-76C7C6AFDE3F}" dt="2020-08-02T13:59:56.995" v="10"/>
          <ac:picMkLst>
            <pc:docMk/>
            <pc:sldMk cId="3124360296" sldId="280"/>
            <ac:picMk id="5" creationId="{DF7330D7-CDCA-47B8-B04E-FCFCA041B946}"/>
          </ac:picMkLst>
        </pc:picChg>
        <pc:picChg chg="add del mod">
          <ac:chgData name="Robert Routledge" userId="70e5c6d5-e3ad-4d94-905a-cb321c88ab07" providerId="ADAL" clId="{E43B4931-6237-475D-8713-76C7C6AFDE3F}" dt="2020-08-02T14:02:35.388" v="14"/>
          <ac:picMkLst>
            <pc:docMk/>
            <pc:sldMk cId="3124360296" sldId="280"/>
            <ac:picMk id="7" creationId="{5A66928E-70C2-4192-8D01-4724E527F9D2}"/>
          </ac:picMkLst>
        </pc:picChg>
        <pc:picChg chg="del">
          <ac:chgData name="Robert Routledge" userId="70e5c6d5-e3ad-4d94-905a-cb321c88ab07" providerId="ADAL" clId="{E43B4931-6237-475D-8713-76C7C6AFDE3F}" dt="2020-08-02T13:57:05.141" v="0" actId="478"/>
          <ac:picMkLst>
            <pc:docMk/>
            <pc:sldMk cId="3124360296" sldId="280"/>
            <ac:picMk id="8" creationId="{413FA060-80E9-4A32-8F60-B45782C731CB}"/>
          </ac:picMkLst>
        </pc:picChg>
        <pc:picChg chg="add mod">
          <ac:chgData name="Robert Routledge" userId="70e5c6d5-e3ad-4d94-905a-cb321c88ab07" providerId="ADAL" clId="{E43B4931-6237-475D-8713-76C7C6AFDE3F}" dt="2020-08-02T14:02:35.388" v="14"/>
          <ac:picMkLst>
            <pc:docMk/>
            <pc:sldMk cId="3124360296" sldId="280"/>
            <ac:picMk id="10" creationId="{B58A646A-20ED-4E17-AC2C-BD54F3D135BD}"/>
          </ac:picMkLst>
        </pc:picChg>
        <pc:inkChg chg="add del">
          <ac:chgData name="Robert Routledge" userId="70e5c6d5-e3ad-4d94-905a-cb321c88ab07" providerId="ADAL" clId="{E43B4931-6237-475D-8713-76C7C6AFDE3F}" dt="2020-08-02T13:59:56.995" v="10"/>
          <ac:inkMkLst>
            <pc:docMk/>
            <pc:sldMk cId="3124360296" sldId="280"/>
            <ac:inkMk id="4" creationId="{1EF35F6F-BACD-4647-BF20-3E89844A990F}"/>
          </ac:inkMkLst>
        </pc:inkChg>
        <pc:inkChg chg="add del">
          <ac:chgData name="Robert Routledge" userId="70e5c6d5-e3ad-4d94-905a-cb321c88ab07" providerId="ADAL" clId="{E43B4931-6237-475D-8713-76C7C6AFDE3F}" dt="2020-08-02T14:02:35.388" v="14"/>
          <ac:inkMkLst>
            <pc:docMk/>
            <pc:sldMk cId="3124360296" sldId="280"/>
            <ac:inkMk id="6" creationId="{A844C5EE-05EE-4F0B-973A-2EEC1F2AF927}"/>
          </ac:inkMkLst>
        </pc:inkChg>
        <pc:inkChg chg="add">
          <ac:chgData name="Robert Routledge" userId="70e5c6d5-e3ad-4d94-905a-cb321c88ab07" providerId="ADAL" clId="{E43B4931-6237-475D-8713-76C7C6AFDE3F}" dt="2020-08-02T14:02:35.388" v="14"/>
          <ac:inkMkLst>
            <pc:docMk/>
            <pc:sldMk cId="3124360296" sldId="280"/>
            <ac:inkMk id="9" creationId="{0935DB85-86B4-4061-AD76-328F9E73F844}"/>
          </ac:inkMkLst>
        </pc:inkChg>
      </pc:sldChg>
      <pc:sldChg chg="addSp delSp modSp del">
        <pc:chgData name="Robert Routledge" userId="70e5c6d5-e3ad-4d94-905a-cb321c88ab07" providerId="ADAL" clId="{E43B4931-6237-475D-8713-76C7C6AFDE3F}" dt="2020-08-02T14:05:17.176" v="18" actId="2696"/>
        <pc:sldMkLst>
          <pc:docMk/>
          <pc:sldMk cId="3665756361" sldId="281"/>
        </pc:sldMkLst>
        <pc:picChg chg="add del mod">
          <ac:chgData name="Robert Routledge" userId="70e5c6d5-e3ad-4d94-905a-cb321c88ab07" providerId="ADAL" clId="{E43B4931-6237-475D-8713-76C7C6AFDE3F}" dt="2020-08-02T14:02:35.388" v="14"/>
          <ac:picMkLst>
            <pc:docMk/>
            <pc:sldMk cId="3665756361" sldId="281"/>
            <ac:picMk id="3" creationId="{F7A87F33-3DA8-4356-A085-4140BCA63D8B}"/>
          </ac:picMkLst>
        </pc:picChg>
        <pc:picChg chg="add mod">
          <ac:chgData name="Robert Routledge" userId="70e5c6d5-e3ad-4d94-905a-cb321c88ab07" providerId="ADAL" clId="{E43B4931-6237-475D-8713-76C7C6AFDE3F}" dt="2020-08-02T14:02:35.388" v="14"/>
          <ac:picMkLst>
            <pc:docMk/>
            <pc:sldMk cId="3665756361" sldId="281"/>
            <ac:picMk id="5" creationId="{B64359CA-CD64-489E-943A-BC5ED753DAF9}"/>
          </ac:picMkLst>
        </pc:picChg>
      </pc:sldChg>
      <pc:sldChg chg="addSp modSp">
        <pc:chgData name="Robert Routledge" userId="70e5c6d5-e3ad-4d94-905a-cb321c88ab07" providerId="ADAL" clId="{E43B4931-6237-475D-8713-76C7C6AFDE3F}" dt="2020-08-02T14:04:57.936" v="16"/>
        <pc:sldMkLst>
          <pc:docMk/>
          <pc:sldMk cId="2368536708" sldId="282"/>
        </pc:sldMkLst>
        <pc:picChg chg="add mod">
          <ac:chgData name="Robert Routledge" userId="70e5c6d5-e3ad-4d94-905a-cb321c88ab07" providerId="ADAL" clId="{E43B4931-6237-475D-8713-76C7C6AFDE3F}" dt="2020-08-02T14:04:57.936" v="16"/>
          <ac:picMkLst>
            <pc:docMk/>
            <pc:sldMk cId="2368536708" sldId="282"/>
            <ac:picMk id="5" creationId="{C6FDF99A-0EEA-48D3-92D6-FA6F2EF54897}"/>
          </ac:picMkLst>
        </pc:picChg>
        <pc:inkChg chg="add">
          <ac:chgData name="Robert Routledge" userId="70e5c6d5-e3ad-4d94-905a-cb321c88ab07" providerId="ADAL" clId="{E43B4931-6237-475D-8713-76C7C6AFDE3F}" dt="2020-08-02T14:04:57.936" v="16"/>
          <ac:inkMkLst>
            <pc:docMk/>
            <pc:sldMk cId="2368536708" sldId="282"/>
            <ac:inkMk id="4" creationId="{D128BEC5-A588-4CA9-98A6-AA4CBC54D084}"/>
          </ac:inkMkLst>
        </pc:inkChg>
      </pc:sldChg>
      <pc:sldChg chg="addSp modSp">
        <pc:chgData name="Robert Routledge" userId="70e5c6d5-e3ad-4d94-905a-cb321c88ab07" providerId="ADAL" clId="{E43B4931-6237-475D-8713-76C7C6AFDE3F}" dt="2020-08-02T14:04:57.936" v="16"/>
        <pc:sldMkLst>
          <pc:docMk/>
          <pc:sldMk cId="1495924959" sldId="283"/>
        </pc:sldMkLst>
        <pc:picChg chg="add mod">
          <ac:chgData name="Robert Routledge" userId="70e5c6d5-e3ad-4d94-905a-cb321c88ab07" providerId="ADAL" clId="{E43B4931-6237-475D-8713-76C7C6AFDE3F}" dt="2020-08-02T14:04:57.936" v="16"/>
          <ac:picMkLst>
            <pc:docMk/>
            <pc:sldMk cId="1495924959" sldId="283"/>
            <ac:picMk id="5" creationId="{8CB06F9B-D7E3-4CC4-91FA-4CDD55836619}"/>
          </ac:picMkLst>
        </pc:picChg>
        <pc:inkChg chg="add">
          <ac:chgData name="Robert Routledge" userId="70e5c6d5-e3ad-4d94-905a-cb321c88ab07" providerId="ADAL" clId="{E43B4931-6237-475D-8713-76C7C6AFDE3F}" dt="2020-08-02T14:04:57.936" v="16"/>
          <ac:inkMkLst>
            <pc:docMk/>
            <pc:sldMk cId="1495924959" sldId="283"/>
            <ac:inkMk id="4" creationId="{D2DFEAC6-5DE4-41D9-9236-4DD1D47D8CBF}"/>
          </ac:inkMkLst>
        </pc:inkChg>
      </pc:sldChg>
      <pc:sldChg chg="addSp delSp modSp modTransition modAnim">
        <pc:chgData name="Robert Routledge" userId="70e5c6d5-e3ad-4d94-905a-cb321c88ab07" providerId="ADAL" clId="{E43B4931-6237-475D-8713-76C7C6AFDE3F}" dt="2020-08-02T14:04:57.936" v="16"/>
        <pc:sldMkLst>
          <pc:docMk/>
          <pc:sldMk cId="4199317363" sldId="284"/>
        </pc:sldMkLst>
        <pc:picChg chg="add del mod">
          <ac:chgData name="Robert Routledge" userId="70e5c6d5-e3ad-4d94-905a-cb321c88ab07" providerId="ADAL" clId="{E43B4931-6237-475D-8713-76C7C6AFDE3F}" dt="2020-08-02T14:02:35.388" v="14"/>
          <ac:picMkLst>
            <pc:docMk/>
            <pc:sldMk cId="4199317363" sldId="284"/>
            <ac:picMk id="4" creationId="{77920849-3C44-4819-B9C2-D6AE3A85E414}"/>
          </ac:picMkLst>
        </pc:picChg>
        <pc:picChg chg="add del mod">
          <ac:chgData name="Robert Routledge" userId="70e5c6d5-e3ad-4d94-905a-cb321c88ab07" providerId="ADAL" clId="{E43B4931-6237-475D-8713-76C7C6AFDE3F}" dt="2020-08-02T14:02:37.574" v="15"/>
          <ac:picMkLst>
            <pc:docMk/>
            <pc:sldMk cId="4199317363" sldId="284"/>
            <ac:picMk id="6" creationId="{EA6A2D91-0AB5-46D1-8CC2-0DA7EFC535EA}"/>
          </ac:picMkLst>
        </pc:picChg>
        <pc:picChg chg="add mod">
          <ac:chgData name="Robert Routledge" userId="70e5c6d5-e3ad-4d94-905a-cb321c88ab07" providerId="ADAL" clId="{E43B4931-6237-475D-8713-76C7C6AFDE3F}" dt="2020-08-02T14:04:57.936" v="16"/>
          <ac:picMkLst>
            <pc:docMk/>
            <pc:sldMk cId="4199317363" sldId="284"/>
            <ac:picMk id="8" creationId="{4B26D276-5547-4403-8535-DF1F9C739A37}"/>
          </ac:picMkLst>
        </pc:picChg>
        <pc:inkChg chg="add del">
          <ac:chgData name="Robert Routledge" userId="70e5c6d5-e3ad-4d94-905a-cb321c88ab07" providerId="ADAL" clId="{E43B4931-6237-475D-8713-76C7C6AFDE3F}" dt="2020-08-02T14:02:37.574" v="15"/>
          <ac:inkMkLst>
            <pc:docMk/>
            <pc:sldMk cId="4199317363" sldId="284"/>
            <ac:inkMk id="5" creationId="{4DAC4100-2B60-4749-892B-757A4C01DC42}"/>
          </ac:inkMkLst>
        </pc:inkChg>
        <pc:inkChg chg="add">
          <ac:chgData name="Robert Routledge" userId="70e5c6d5-e3ad-4d94-905a-cb321c88ab07" providerId="ADAL" clId="{E43B4931-6237-475D-8713-76C7C6AFDE3F}" dt="2020-08-02T14:04:57.936" v="16"/>
          <ac:inkMkLst>
            <pc:docMk/>
            <pc:sldMk cId="4199317363" sldId="284"/>
            <ac:inkMk id="7" creationId="{49B2573C-C839-4FCF-8308-5EF5F1032974}"/>
          </ac:inkMkLst>
        </pc:inkChg>
      </pc:sldChg>
      <pc:sldChg chg="addSp modSp">
        <pc:chgData name="Robert Routledge" userId="70e5c6d5-e3ad-4d94-905a-cb321c88ab07" providerId="ADAL" clId="{E43B4931-6237-475D-8713-76C7C6AFDE3F}" dt="2020-08-02T14:04:57.936" v="16"/>
        <pc:sldMkLst>
          <pc:docMk/>
          <pc:sldMk cId="1894974713" sldId="287"/>
        </pc:sldMkLst>
        <pc:picChg chg="add mod">
          <ac:chgData name="Robert Routledge" userId="70e5c6d5-e3ad-4d94-905a-cb321c88ab07" providerId="ADAL" clId="{E43B4931-6237-475D-8713-76C7C6AFDE3F}" dt="2020-08-02T14:04:57.936" v="16"/>
          <ac:picMkLst>
            <pc:docMk/>
            <pc:sldMk cId="1894974713" sldId="287"/>
            <ac:picMk id="5" creationId="{B6126A7F-1F74-41D2-B0D7-B6DFE8F1AFEC}"/>
          </ac:picMkLst>
        </pc:picChg>
        <pc:inkChg chg="add">
          <ac:chgData name="Robert Routledge" userId="70e5c6d5-e3ad-4d94-905a-cb321c88ab07" providerId="ADAL" clId="{E43B4931-6237-475D-8713-76C7C6AFDE3F}" dt="2020-08-02T14:04:57.936" v="16"/>
          <ac:inkMkLst>
            <pc:docMk/>
            <pc:sldMk cId="1894974713" sldId="287"/>
            <ac:inkMk id="4" creationId="{58F23559-9812-452E-8EBB-34E8D3A9A9C6}"/>
          </ac:inkMkLst>
        </pc:inkChg>
      </pc:sldChg>
      <pc:sldChg chg="addSp modSp">
        <pc:chgData name="Robert Routledge" userId="70e5c6d5-e3ad-4d94-905a-cb321c88ab07" providerId="ADAL" clId="{E43B4931-6237-475D-8713-76C7C6AFDE3F}" dt="2020-08-02T14:04:57.936" v="16"/>
        <pc:sldMkLst>
          <pc:docMk/>
          <pc:sldMk cId="3156315258" sldId="288"/>
        </pc:sldMkLst>
        <pc:picChg chg="add mod">
          <ac:chgData name="Robert Routledge" userId="70e5c6d5-e3ad-4d94-905a-cb321c88ab07" providerId="ADAL" clId="{E43B4931-6237-475D-8713-76C7C6AFDE3F}" dt="2020-08-02T14:04:57.936" v="16"/>
          <ac:picMkLst>
            <pc:docMk/>
            <pc:sldMk cId="3156315258" sldId="288"/>
            <ac:picMk id="4" creationId="{37432ED7-2B5F-42AD-99C7-383BFC05E9C0}"/>
          </ac:picMkLst>
        </pc:picChg>
        <pc:inkChg chg="add">
          <ac:chgData name="Robert Routledge" userId="70e5c6d5-e3ad-4d94-905a-cb321c88ab07" providerId="ADAL" clId="{E43B4931-6237-475D-8713-76C7C6AFDE3F}" dt="2020-08-02T14:04:57.936" v="16"/>
          <ac:inkMkLst>
            <pc:docMk/>
            <pc:sldMk cId="3156315258" sldId="288"/>
            <ac:inkMk id="3" creationId="{CABF5D08-5620-4434-B185-377C9A8716BB}"/>
          </ac:inkMkLst>
        </pc:inkChg>
      </pc:sldChg>
    </pc:docChg>
  </pc:docChgLst>
  <pc:docChgLst>
    <pc:chgData name="Junseob Noh" userId="S::200423859@student.georgianc.on.ca::a1fdfc29-1b92-4ea4-9a3c-b9750516db07" providerId="AD" clId="Web-{B454407E-434D-0D9E-C717-6B67599C014F}"/>
    <pc:docChg chg="modSld">
      <pc:chgData name="Junseob Noh" userId="S::200423859@student.georgianc.on.ca::a1fdfc29-1b92-4ea4-9a3c-b9750516db07" providerId="AD" clId="Web-{B454407E-434D-0D9E-C717-6B67599C014F}" dt="2020-07-13T14:53:04.178" v="3" actId="20577"/>
      <pc:docMkLst>
        <pc:docMk/>
      </pc:docMkLst>
      <pc:sldChg chg="modSp">
        <pc:chgData name="Junseob Noh" userId="S::200423859@student.georgianc.on.ca::a1fdfc29-1b92-4ea4-9a3c-b9750516db07" providerId="AD" clId="Web-{B454407E-434D-0D9E-C717-6B67599C014F}" dt="2020-07-13T14:53:04.178" v="3" actId="20577"/>
        <pc:sldMkLst>
          <pc:docMk/>
          <pc:sldMk cId="2406559140" sldId="266"/>
        </pc:sldMkLst>
        <pc:spChg chg="mod">
          <ac:chgData name="Junseob Noh" userId="S::200423859@student.georgianc.on.ca::a1fdfc29-1b92-4ea4-9a3c-b9750516db07" providerId="AD" clId="Web-{B454407E-434D-0D9E-C717-6B67599C014F}" dt="2020-07-13T14:53:04.178" v="3" actId="20577"/>
          <ac:spMkLst>
            <pc:docMk/>
            <pc:sldMk cId="2406559140" sldId="266"/>
            <ac:spMk id="2" creationId="{A1827F6D-B956-4271-8FF1-BB5FCB8A7437}"/>
          </ac:spMkLst>
        </pc:spChg>
      </pc:sldChg>
    </pc:docChg>
  </pc:docChgLst>
  <pc:docChgLst>
    <pc:chgData name="Junseob Noh" userId="a1fdfc29-1b92-4ea4-9a3c-b9750516db07" providerId="ADAL" clId="{1D7AA063-7462-4645-B7E9-D65B18ED9730}"/>
    <pc:docChg chg="addSld delSld modSld">
      <pc:chgData name="Junseob Noh" userId="a1fdfc29-1b92-4ea4-9a3c-b9750516db07" providerId="ADAL" clId="{1D7AA063-7462-4645-B7E9-D65B18ED9730}" dt="2020-06-04T04:57:06.020" v="61" actId="27918"/>
      <pc:docMkLst>
        <pc:docMk/>
      </pc:docMkLst>
      <pc:sldChg chg="del">
        <pc:chgData name="Junseob Noh" userId="a1fdfc29-1b92-4ea4-9a3c-b9750516db07" providerId="ADAL" clId="{1D7AA063-7462-4645-B7E9-D65B18ED9730}" dt="2020-06-04T04:43:11.441" v="1" actId="2696"/>
        <pc:sldMkLst>
          <pc:docMk/>
          <pc:sldMk cId="3474247435" sldId="259"/>
        </pc:sldMkLst>
      </pc:sldChg>
      <pc:sldChg chg="mod">
        <pc:chgData name="Junseob Noh" userId="a1fdfc29-1b92-4ea4-9a3c-b9750516db07" providerId="ADAL" clId="{1D7AA063-7462-4645-B7E9-D65B18ED9730}" dt="2020-06-04T04:43:31.986" v="3" actId="27918"/>
        <pc:sldMkLst>
          <pc:docMk/>
          <pc:sldMk cId="1409410958" sldId="260"/>
        </pc:sldMkLst>
      </pc:sldChg>
      <pc:sldChg chg="modSp mod">
        <pc:chgData name="Junseob Noh" userId="a1fdfc29-1b92-4ea4-9a3c-b9750516db07" providerId="ADAL" clId="{1D7AA063-7462-4645-B7E9-D65B18ED9730}" dt="2020-06-04T04:56:41.418" v="55" actId="27918"/>
        <pc:sldMkLst>
          <pc:docMk/>
          <pc:sldMk cId="3873200503" sldId="262"/>
        </pc:sldMkLst>
        <pc:graphicFrameChg chg="mod">
          <ac:chgData name="Junseob Noh" userId="a1fdfc29-1b92-4ea4-9a3c-b9750516db07" providerId="ADAL" clId="{1D7AA063-7462-4645-B7E9-D65B18ED9730}" dt="2020-06-04T04:54:52.132" v="42"/>
          <ac:graphicFrameMkLst>
            <pc:docMk/>
            <pc:sldMk cId="3873200503" sldId="262"/>
            <ac:graphicFrameMk id="4" creationId="{48C4E7CB-03BC-497B-BE32-9FDC37D21A5C}"/>
          </ac:graphicFrameMkLst>
        </pc:graphicFrameChg>
      </pc:sldChg>
      <pc:sldChg chg="modSp mod">
        <pc:chgData name="Junseob Noh" userId="a1fdfc29-1b92-4ea4-9a3c-b9750516db07" providerId="ADAL" clId="{1D7AA063-7462-4645-B7E9-D65B18ED9730}" dt="2020-06-04T04:55:55.283" v="48" actId="27918"/>
        <pc:sldMkLst>
          <pc:docMk/>
          <pc:sldMk cId="2309055110" sldId="267"/>
        </pc:sldMkLst>
        <pc:spChg chg="mod">
          <ac:chgData name="Junseob Noh" userId="a1fdfc29-1b92-4ea4-9a3c-b9750516db07" providerId="ADAL" clId="{1D7AA063-7462-4645-B7E9-D65B18ED9730}" dt="2020-06-04T04:54:32.917" v="41" actId="20577"/>
          <ac:spMkLst>
            <pc:docMk/>
            <pc:sldMk cId="2309055110" sldId="267"/>
            <ac:spMk id="3" creationId="{EA9B1C34-7CB4-430D-AB29-AA4C9353BB32}"/>
          </ac:spMkLst>
        </pc:spChg>
        <pc:graphicFrameChg chg="mod">
          <ac:chgData name="Junseob Noh" userId="a1fdfc29-1b92-4ea4-9a3c-b9750516db07" providerId="ADAL" clId="{1D7AA063-7462-4645-B7E9-D65B18ED9730}" dt="2020-06-04T04:53:21.988" v="10"/>
          <ac:graphicFrameMkLst>
            <pc:docMk/>
            <pc:sldMk cId="2309055110" sldId="267"/>
            <ac:graphicFrameMk id="4" creationId="{48C4E7CB-03BC-497B-BE32-9FDC37D21A5C}"/>
          </ac:graphicFrameMkLst>
        </pc:graphicFrameChg>
      </pc:sldChg>
      <pc:sldChg chg="mod">
        <pc:chgData name="Junseob Noh" userId="a1fdfc29-1b92-4ea4-9a3c-b9750516db07" providerId="ADAL" clId="{1D7AA063-7462-4645-B7E9-D65B18ED9730}" dt="2020-06-04T04:57:06.020" v="61" actId="27918"/>
        <pc:sldMkLst>
          <pc:docMk/>
          <pc:sldMk cId="3212719348" sldId="268"/>
        </pc:sldMkLst>
      </pc:sldChg>
      <pc:sldChg chg="add">
        <pc:chgData name="Junseob Noh" userId="a1fdfc29-1b92-4ea4-9a3c-b9750516db07" providerId="ADAL" clId="{1D7AA063-7462-4645-B7E9-D65B18ED9730}" dt="2020-06-04T04:43:06.653" v="0"/>
        <pc:sldMkLst>
          <pc:docMk/>
          <pc:sldMk cId="3741517647" sldId="269"/>
        </pc:sldMkLst>
      </pc:sldChg>
    </pc:docChg>
  </pc:docChgLst>
  <pc:docChgLst>
    <pc:chgData name="Junseob Noh" userId="a1fdfc29-1b92-4ea4-9a3c-b9750516db07" providerId="ADAL" clId="{971351FF-3A8C-4B2A-9290-C2766F6371EE}"/>
    <pc:docChg chg="undo custSel addSld delSld modSld">
      <pc:chgData name="Junseob Noh" userId="a1fdfc29-1b92-4ea4-9a3c-b9750516db07" providerId="ADAL" clId="{971351FF-3A8C-4B2A-9290-C2766F6371EE}" dt="2020-07-13T04:07:09.429" v="923" actId="20577"/>
      <pc:docMkLst>
        <pc:docMk/>
      </pc:docMkLst>
      <pc:sldChg chg="delSp modSp">
        <pc:chgData name="Junseob Noh" userId="a1fdfc29-1b92-4ea4-9a3c-b9750516db07" providerId="ADAL" clId="{971351FF-3A8C-4B2A-9290-C2766F6371EE}" dt="2020-07-13T03:32:27.830" v="314" actId="20577"/>
        <pc:sldMkLst>
          <pc:docMk/>
          <pc:sldMk cId="411945370" sldId="256"/>
        </pc:sldMkLst>
        <pc:spChg chg="del">
          <ac:chgData name="Junseob Noh" userId="a1fdfc29-1b92-4ea4-9a3c-b9750516db07" providerId="ADAL" clId="{971351FF-3A8C-4B2A-9290-C2766F6371EE}" dt="2020-07-13T03:27:05.978" v="0" actId="478"/>
          <ac:spMkLst>
            <pc:docMk/>
            <pc:sldMk cId="411945370" sldId="256"/>
            <ac:spMk id="2" creationId="{F4E67F9E-2D38-446D-8E3F-6F5D3979EDA7}"/>
          </ac:spMkLst>
        </pc:spChg>
        <pc:spChg chg="mod">
          <ac:chgData name="Junseob Noh" userId="a1fdfc29-1b92-4ea4-9a3c-b9750516db07" providerId="ADAL" clId="{971351FF-3A8C-4B2A-9290-C2766F6371EE}" dt="2020-07-13T03:28:19.697" v="124" actId="20577"/>
          <ac:spMkLst>
            <pc:docMk/>
            <pc:sldMk cId="411945370" sldId="256"/>
            <ac:spMk id="7" creationId="{00000000-0000-0000-0000-000000000000}"/>
          </ac:spMkLst>
        </pc:spChg>
        <pc:spChg chg="mod">
          <ac:chgData name="Junseob Noh" userId="a1fdfc29-1b92-4ea4-9a3c-b9750516db07" providerId="ADAL" clId="{971351FF-3A8C-4B2A-9290-C2766F6371EE}" dt="2020-07-13T03:32:27.830" v="314" actId="20577"/>
          <ac:spMkLst>
            <pc:docMk/>
            <pc:sldMk cId="411945370" sldId="256"/>
            <ac:spMk id="8" creationId="{00000000-0000-0000-0000-000000000000}"/>
          </ac:spMkLst>
        </pc:spChg>
        <pc:spChg chg="mod">
          <ac:chgData name="Junseob Noh" userId="a1fdfc29-1b92-4ea4-9a3c-b9750516db07" providerId="ADAL" clId="{971351FF-3A8C-4B2A-9290-C2766F6371EE}" dt="2020-07-13T03:31:24.951" v="273" actId="20577"/>
          <ac:spMkLst>
            <pc:docMk/>
            <pc:sldMk cId="411945370" sldId="256"/>
            <ac:spMk id="9" creationId="{00000000-0000-0000-0000-000000000000}"/>
          </ac:spMkLst>
        </pc:spChg>
      </pc:sldChg>
      <pc:sldChg chg="del">
        <pc:chgData name="Junseob Noh" userId="a1fdfc29-1b92-4ea4-9a3c-b9750516db07" providerId="ADAL" clId="{971351FF-3A8C-4B2A-9290-C2766F6371EE}" dt="2020-07-13T03:41:19.510" v="370" actId="2696"/>
        <pc:sldMkLst>
          <pc:docMk/>
          <pc:sldMk cId="4271202148" sldId="257"/>
        </pc:sldMkLst>
      </pc:sldChg>
      <pc:sldChg chg="del">
        <pc:chgData name="Junseob Noh" userId="a1fdfc29-1b92-4ea4-9a3c-b9750516db07" providerId="ADAL" clId="{971351FF-3A8C-4B2A-9290-C2766F6371EE}" dt="2020-07-13T03:32:53.471" v="315" actId="2696"/>
        <pc:sldMkLst>
          <pc:docMk/>
          <pc:sldMk cId="850605421" sldId="258"/>
        </pc:sldMkLst>
      </pc:sldChg>
      <pc:sldChg chg="del">
        <pc:chgData name="Junseob Noh" userId="a1fdfc29-1b92-4ea4-9a3c-b9750516db07" providerId="ADAL" clId="{971351FF-3A8C-4B2A-9290-C2766F6371EE}" dt="2020-07-13T03:32:53.556" v="318" actId="2696"/>
        <pc:sldMkLst>
          <pc:docMk/>
          <pc:sldMk cId="1409410958" sldId="260"/>
        </pc:sldMkLst>
      </pc:sldChg>
      <pc:sldChg chg="del">
        <pc:chgData name="Junseob Noh" userId="a1fdfc29-1b92-4ea4-9a3c-b9750516db07" providerId="ADAL" clId="{971351FF-3A8C-4B2A-9290-C2766F6371EE}" dt="2020-07-13T03:32:53.586" v="319" actId="2696"/>
        <pc:sldMkLst>
          <pc:docMk/>
          <pc:sldMk cId="2498092574" sldId="261"/>
        </pc:sldMkLst>
      </pc:sldChg>
      <pc:sldChg chg="del">
        <pc:chgData name="Junseob Noh" userId="a1fdfc29-1b92-4ea4-9a3c-b9750516db07" providerId="ADAL" clId="{971351FF-3A8C-4B2A-9290-C2766F6371EE}" dt="2020-07-13T03:32:53.694" v="322" actId="2696"/>
        <pc:sldMkLst>
          <pc:docMk/>
          <pc:sldMk cId="3873200503" sldId="262"/>
        </pc:sldMkLst>
      </pc:sldChg>
      <pc:sldChg chg="del">
        <pc:chgData name="Junseob Noh" userId="a1fdfc29-1b92-4ea4-9a3c-b9750516db07" providerId="ADAL" clId="{971351FF-3A8C-4B2A-9290-C2766F6371EE}" dt="2020-07-13T03:32:53.629" v="321" actId="2696"/>
        <pc:sldMkLst>
          <pc:docMk/>
          <pc:sldMk cId="3686481993" sldId="263"/>
        </pc:sldMkLst>
      </pc:sldChg>
      <pc:sldChg chg="del">
        <pc:chgData name="Junseob Noh" userId="a1fdfc29-1b92-4ea4-9a3c-b9750516db07" providerId="ADAL" clId="{971351FF-3A8C-4B2A-9290-C2766F6371EE}" dt="2020-07-13T03:32:53.484" v="316" actId="2696"/>
        <pc:sldMkLst>
          <pc:docMk/>
          <pc:sldMk cId="2167730310" sldId="264"/>
        </pc:sldMkLst>
      </pc:sldChg>
      <pc:sldChg chg="del">
        <pc:chgData name="Junseob Noh" userId="a1fdfc29-1b92-4ea4-9a3c-b9750516db07" providerId="ADAL" clId="{971351FF-3A8C-4B2A-9290-C2766F6371EE}" dt="2020-07-13T04:06:10.307" v="874" actId="2696"/>
        <pc:sldMkLst>
          <pc:docMk/>
          <pc:sldMk cId="701635330" sldId="265"/>
        </pc:sldMkLst>
      </pc:sldChg>
      <pc:sldChg chg="addSp delSp modSp add">
        <pc:chgData name="Junseob Noh" userId="a1fdfc29-1b92-4ea4-9a3c-b9750516db07" providerId="ADAL" clId="{971351FF-3A8C-4B2A-9290-C2766F6371EE}" dt="2020-07-13T04:07:09.429" v="923" actId="20577"/>
        <pc:sldMkLst>
          <pc:docMk/>
          <pc:sldMk cId="2406559140" sldId="266"/>
        </pc:sldMkLst>
        <pc:spChg chg="mod">
          <ac:chgData name="Junseob Noh" userId="a1fdfc29-1b92-4ea4-9a3c-b9750516db07" providerId="ADAL" clId="{971351FF-3A8C-4B2A-9290-C2766F6371EE}" dt="2020-07-13T04:07:09.429" v="923" actId="20577"/>
          <ac:spMkLst>
            <pc:docMk/>
            <pc:sldMk cId="2406559140" sldId="266"/>
            <ac:spMk id="2" creationId="{A1827F6D-B956-4271-8FF1-BB5FCB8A7437}"/>
          </ac:spMkLst>
        </pc:spChg>
        <pc:spChg chg="del">
          <ac:chgData name="Junseob Noh" userId="a1fdfc29-1b92-4ea4-9a3c-b9750516db07" providerId="ADAL" clId="{971351FF-3A8C-4B2A-9290-C2766F6371EE}" dt="2020-07-13T03:33:34.171" v="326" actId="478"/>
          <ac:spMkLst>
            <pc:docMk/>
            <pc:sldMk cId="2406559140" sldId="266"/>
            <ac:spMk id="3" creationId="{292F2DCB-620D-4581-A358-A4EF75243B64}"/>
          </ac:spMkLst>
        </pc:spChg>
        <pc:spChg chg="add del">
          <ac:chgData name="Junseob Noh" userId="a1fdfc29-1b92-4ea4-9a3c-b9750516db07" providerId="ADAL" clId="{971351FF-3A8C-4B2A-9290-C2766F6371EE}" dt="2020-07-13T03:35:12.051" v="328" actId="478"/>
          <ac:spMkLst>
            <pc:docMk/>
            <pc:sldMk cId="2406559140" sldId="266"/>
            <ac:spMk id="4" creationId="{01857512-16A5-4875-8FE8-CB6664993226}"/>
          </ac:spMkLst>
        </pc:spChg>
        <pc:spChg chg="add del">
          <ac:chgData name="Junseob Noh" userId="a1fdfc29-1b92-4ea4-9a3c-b9750516db07" providerId="ADAL" clId="{971351FF-3A8C-4B2A-9290-C2766F6371EE}" dt="2020-07-13T03:35:21.571" v="330" actId="478"/>
          <ac:spMkLst>
            <pc:docMk/>
            <pc:sldMk cId="2406559140" sldId="266"/>
            <ac:spMk id="5" creationId="{42B93286-2497-4BF8-A3D6-6E7E4EA4806A}"/>
          </ac:spMkLst>
        </pc:spChg>
        <pc:spChg chg="add mod">
          <ac:chgData name="Junseob Noh" userId="a1fdfc29-1b92-4ea4-9a3c-b9750516db07" providerId="ADAL" clId="{971351FF-3A8C-4B2A-9290-C2766F6371EE}" dt="2020-07-13T03:50:57.794" v="520" actId="1076"/>
          <ac:spMkLst>
            <pc:docMk/>
            <pc:sldMk cId="2406559140" sldId="266"/>
            <ac:spMk id="8" creationId="{C0430F61-BD74-4059-B9BC-7EF6E153D887}"/>
          </ac:spMkLst>
        </pc:spChg>
        <pc:spChg chg="add mod">
          <ac:chgData name="Junseob Noh" userId="a1fdfc29-1b92-4ea4-9a3c-b9750516db07" providerId="ADAL" clId="{971351FF-3A8C-4B2A-9290-C2766F6371EE}" dt="2020-07-13T03:50:57.794" v="520" actId="1076"/>
          <ac:spMkLst>
            <pc:docMk/>
            <pc:sldMk cId="2406559140" sldId="266"/>
            <ac:spMk id="9" creationId="{FD912D7D-2217-4413-94AD-56C736A4BF12}"/>
          </ac:spMkLst>
        </pc:spChg>
        <pc:spChg chg="add mod">
          <ac:chgData name="Junseob Noh" userId="a1fdfc29-1b92-4ea4-9a3c-b9750516db07" providerId="ADAL" clId="{971351FF-3A8C-4B2A-9290-C2766F6371EE}" dt="2020-07-13T03:58:15.819" v="758" actId="1035"/>
          <ac:spMkLst>
            <pc:docMk/>
            <pc:sldMk cId="2406559140" sldId="266"/>
            <ac:spMk id="10" creationId="{31493591-155B-48DE-B431-AD49FCE64BEE}"/>
          </ac:spMkLst>
        </pc:spChg>
        <pc:spChg chg="add mod">
          <ac:chgData name="Junseob Noh" userId="a1fdfc29-1b92-4ea4-9a3c-b9750516db07" providerId="ADAL" clId="{971351FF-3A8C-4B2A-9290-C2766F6371EE}" dt="2020-07-13T03:56:37.696" v="661" actId="1038"/>
          <ac:spMkLst>
            <pc:docMk/>
            <pc:sldMk cId="2406559140" sldId="266"/>
            <ac:spMk id="14" creationId="{07A17AC0-0B79-46BC-B8FE-358ABC318F60}"/>
          </ac:spMkLst>
        </pc:spChg>
        <pc:spChg chg="add mod">
          <ac:chgData name="Junseob Noh" userId="a1fdfc29-1b92-4ea4-9a3c-b9750516db07" providerId="ADAL" clId="{971351FF-3A8C-4B2A-9290-C2766F6371EE}" dt="2020-07-13T03:56:37.696" v="661" actId="1038"/>
          <ac:spMkLst>
            <pc:docMk/>
            <pc:sldMk cId="2406559140" sldId="266"/>
            <ac:spMk id="15" creationId="{7F276B37-697F-4289-BDA5-34FD2F347D69}"/>
          </ac:spMkLst>
        </pc:spChg>
        <pc:spChg chg="add mod">
          <ac:chgData name="Junseob Noh" userId="a1fdfc29-1b92-4ea4-9a3c-b9750516db07" providerId="ADAL" clId="{971351FF-3A8C-4B2A-9290-C2766F6371EE}" dt="2020-07-13T04:02:55.539" v="844" actId="14100"/>
          <ac:spMkLst>
            <pc:docMk/>
            <pc:sldMk cId="2406559140" sldId="266"/>
            <ac:spMk id="38" creationId="{7120368A-72B8-41E7-B40A-AF493312F459}"/>
          </ac:spMkLst>
        </pc:spChg>
        <pc:spChg chg="add mod ord">
          <ac:chgData name="Junseob Noh" userId="a1fdfc29-1b92-4ea4-9a3c-b9750516db07" providerId="ADAL" clId="{971351FF-3A8C-4B2A-9290-C2766F6371EE}" dt="2020-07-13T04:04:56.929" v="867" actId="1582"/>
          <ac:spMkLst>
            <pc:docMk/>
            <pc:sldMk cId="2406559140" sldId="266"/>
            <ac:spMk id="39" creationId="{1CA6A3D4-E9FF-4E2F-89FE-F24A7F344CD5}"/>
          </ac:spMkLst>
        </pc:spChg>
        <pc:spChg chg="add mod">
          <ac:chgData name="Junseob Noh" userId="a1fdfc29-1b92-4ea4-9a3c-b9750516db07" providerId="ADAL" clId="{971351FF-3A8C-4B2A-9290-C2766F6371EE}" dt="2020-07-13T04:03:11.069" v="851" actId="20577"/>
          <ac:spMkLst>
            <pc:docMk/>
            <pc:sldMk cId="2406559140" sldId="266"/>
            <ac:spMk id="48" creationId="{4C81900D-33E0-4BBE-8E5E-7529B56AA7B0}"/>
          </ac:spMkLst>
        </pc:spChg>
        <pc:picChg chg="add mod">
          <ac:chgData name="Junseob Noh" userId="a1fdfc29-1b92-4ea4-9a3c-b9750516db07" providerId="ADAL" clId="{971351FF-3A8C-4B2A-9290-C2766F6371EE}" dt="2020-07-13T04:05:49.675" v="873" actId="208"/>
          <ac:picMkLst>
            <pc:docMk/>
            <pc:sldMk cId="2406559140" sldId="266"/>
            <ac:picMk id="7" creationId="{07931738-ADD2-4734-BEC4-4CD14D884D67}"/>
          </ac:picMkLst>
        </pc:picChg>
        <pc:picChg chg="add mod">
          <ac:chgData name="Junseob Noh" userId="a1fdfc29-1b92-4ea4-9a3c-b9750516db07" providerId="ADAL" clId="{971351FF-3A8C-4B2A-9290-C2766F6371EE}" dt="2020-07-13T03:53:39.495" v="541" actId="571"/>
          <ac:picMkLst>
            <pc:docMk/>
            <pc:sldMk cId="2406559140" sldId="266"/>
            <ac:picMk id="18" creationId="{6F6C7271-007F-41CE-8E80-15A81D3F1E8C}"/>
          </ac:picMkLst>
        </pc:picChg>
        <pc:picChg chg="add mod">
          <ac:chgData name="Junseob Noh" userId="a1fdfc29-1b92-4ea4-9a3c-b9750516db07" providerId="ADAL" clId="{971351FF-3A8C-4B2A-9290-C2766F6371EE}" dt="2020-07-13T04:05:04.846" v="868" actId="166"/>
          <ac:picMkLst>
            <pc:docMk/>
            <pc:sldMk cId="2406559140" sldId="266"/>
            <ac:picMk id="21" creationId="{4EB52BA6-91D1-4A2C-BCA7-6217151CD079}"/>
          </ac:picMkLst>
        </pc:picChg>
        <pc:picChg chg="add del mod">
          <ac:chgData name="Junseob Noh" userId="a1fdfc29-1b92-4ea4-9a3c-b9750516db07" providerId="ADAL" clId="{971351FF-3A8C-4B2A-9290-C2766F6371EE}" dt="2020-07-13T03:38:03.013" v="343"/>
          <ac:picMkLst>
            <pc:docMk/>
            <pc:sldMk cId="2406559140" sldId="266"/>
            <ac:picMk id="5126" creationId="{70654571-7942-4B51-8535-F428252886AF}"/>
          </ac:picMkLst>
        </pc:picChg>
        <pc:picChg chg="add mod">
          <ac:chgData name="Junseob Noh" userId="a1fdfc29-1b92-4ea4-9a3c-b9750516db07" providerId="ADAL" clId="{971351FF-3A8C-4B2A-9290-C2766F6371EE}" dt="2020-07-13T03:59:45.072" v="790" actId="1035"/>
          <ac:picMkLst>
            <pc:docMk/>
            <pc:sldMk cId="2406559140" sldId="266"/>
            <ac:picMk id="5128" creationId="{23218D1A-27ED-4293-A6A6-85551A193A18}"/>
          </ac:picMkLst>
        </pc:picChg>
        <pc:picChg chg="add mod">
          <ac:chgData name="Junseob Noh" userId="a1fdfc29-1b92-4ea4-9a3c-b9750516db07" providerId="ADAL" clId="{971351FF-3A8C-4B2A-9290-C2766F6371EE}" dt="2020-07-13T04:00:07.577" v="802" actId="1076"/>
          <ac:picMkLst>
            <pc:docMk/>
            <pc:sldMk cId="2406559140" sldId="266"/>
            <ac:picMk id="5130" creationId="{7E2103A6-471F-4E6A-9D6B-A696BE54165E}"/>
          </ac:picMkLst>
        </pc:picChg>
        <pc:picChg chg="add mod">
          <ac:chgData name="Junseob Noh" userId="a1fdfc29-1b92-4ea4-9a3c-b9750516db07" providerId="ADAL" clId="{971351FF-3A8C-4B2A-9290-C2766F6371EE}" dt="2020-07-13T03:59:45.072" v="790" actId="1035"/>
          <ac:picMkLst>
            <pc:docMk/>
            <pc:sldMk cId="2406559140" sldId="266"/>
            <ac:picMk id="5132" creationId="{4B24191D-EB4D-4149-8301-F00C4D69EC31}"/>
          </ac:picMkLst>
        </pc:picChg>
        <pc:picChg chg="add mod">
          <ac:chgData name="Junseob Noh" userId="a1fdfc29-1b92-4ea4-9a3c-b9750516db07" providerId="ADAL" clId="{971351FF-3A8C-4B2A-9290-C2766F6371EE}" dt="2020-07-13T03:58:15.819" v="758" actId="1035"/>
          <ac:picMkLst>
            <pc:docMk/>
            <pc:sldMk cId="2406559140" sldId="266"/>
            <ac:picMk id="5134" creationId="{2CB7D8F1-A301-4BE3-924B-DF7AE78490FB}"/>
          </ac:picMkLst>
        </pc:picChg>
        <pc:picChg chg="add mod">
          <ac:chgData name="Junseob Noh" userId="a1fdfc29-1b92-4ea4-9a3c-b9750516db07" providerId="ADAL" clId="{971351FF-3A8C-4B2A-9290-C2766F6371EE}" dt="2020-07-13T03:58:15.819" v="758" actId="1035"/>
          <ac:picMkLst>
            <pc:docMk/>
            <pc:sldMk cId="2406559140" sldId="266"/>
            <ac:picMk id="5136" creationId="{34D95D42-45A0-4109-B2FD-500C53DC83D9}"/>
          </ac:picMkLst>
        </pc:picChg>
        <pc:picChg chg="add mod">
          <ac:chgData name="Junseob Noh" userId="a1fdfc29-1b92-4ea4-9a3c-b9750516db07" providerId="ADAL" clId="{971351FF-3A8C-4B2A-9290-C2766F6371EE}" dt="2020-07-13T03:56:17.599" v="636" actId="167"/>
          <ac:picMkLst>
            <pc:docMk/>
            <pc:sldMk cId="2406559140" sldId="266"/>
            <ac:picMk id="5138" creationId="{4E580982-5242-4B34-ABBF-433E8030C417}"/>
          </ac:picMkLst>
        </pc:pic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12" creationId="{5FABAFC4-1A58-406D-B3FD-00F5F20EAE16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16" creationId="{70490BBC-99F0-4340-9026-45D3930635A1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19" creationId="{3A209C05-9EF5-4F14-A5E6-5B769BD434D7}"/>
          </ac:cxnSpMkLst>
        </pc:cxnChg>
        <pc:cxnChg chg="add mod">
          <ac:chgData name="Junseob Noh" userId="a1fdfc29-1b92-4ea4-9a3c-b9750516db07" providerId="ADAL" clId="{971351FF-3A8C-4B2A-9290-C2766F6371EE}" dt="2020-07-13T04:01:21.221" v="807" actId="1582"/>
          <ac:cxnSpMkLst>
            <pc:docMk/>
            <pc:sldMk cId="2406559140" sldId="266"/>
            <ac:cxnSpMk id="22" creationId="{08413104-2450-468E-AB59-FB8EF1E6391C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24" creationId="{046486D1-BCA3-4634-B6C0-E66E0D87AD0B}"/>
          </ac:cxnSpMkLst>
        </pc:cxnChg>
        <pc:cxnChg chg="add del mod">
          <ac:chgData name="Junseob Noh" userId="a1fdfc29-1b92-4ea4-9a3c-b9750516db07" providerId="ADAL" clId="{971351FF-3A8C-4B2A-9290-C2766F6371EE}" dt="2020-07-13T03:57:35.806" v="668" actId="478"/>
          <ac:cxnSpMkLst>
            <pc:docMk/>
            <pc:sldMk cId="2406559140" sldId="266"/>
            <ac:cxnSpMk id="26" creationId="{BE3E263B-E915-4831-B6F3-DBF041120AC5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28" creationId="{9AD17AC8-CF8C-4EE5-8E40-3FF8061C3F9D}"/>
          </ac:cxnSpMkLst>
        </pc:cxnChg>
        <pc:cxnChg chg="add mod">
          <ac:chgData name="Junseob Noh" userId="a1fdfc29-1b92-4ea4-9a3c-b9750516db07" providerId="ADAL" clId="{971351FF-3A8C-4B2A-9290-C2766F6371EE}" dt="2020-07-13T04:01:35.851" v="808" actId="1582"/>
          <ac:cxnSpMkLst>
            <pc:docMk/>
            <pc:sldMk cId="2406559140" sldId="266"/>
            <ac:cxnSpMk id="36" creationId="{97D1240E-532A-462C-92AF-DCA4C0CDE6A2}"/>
          </ac:cxnSpMkLst>
        </pc:cxnChg>
        <pc:cxnChg chg="add mod">
          <ac:chgData name="Junseob Noh" userId="a1fdfc29-1b92-4ea4-9a3c-b9750516db07" providerId="ADAL" clId="{971351FF-3A8C-4B2A-9290-C2766F6371EE}" dt="2020-07-13T04:03:19.908" v="863" actId="1038"/>
          <ac:cxnSpMkLst>
            <pc:docMk/>
            <pc:sldMk cId="2406559140" sldId="266"/>
            <ac:cxnSpMk id="42" creationId="{2310613A-FE22-4F47-899A-F7D62FD60F89}"/>
          </ac:cxnSpMkLst>
        </pc:cxnChg>
        <pc:cxnChg chg="add mod">
          <ac:chgData name="Junseob Noh" userId="a1fdfc29-1b92-4ea4-9a3c-b9750516db07" providerId="ADAL" clId="{971351FF-3A8C-4B2A-9290-C2766F6371EE}" dt="2020-07-13T04:03:19.908" v="863" actId="1038"/>
          <ac:cxnSpMkLst>
            <pc:docMk/>
            <pc:sldMk cId="2406559140" sldId="266"/>
            <ac:cxnSpMk id="44" creationId="{42D57435-D389-4F70-BAA7-2C665A249871}"/>
          </ac:cxnSpMkLst>
        </pc:cxnChg>
      </pc:sldChg>
      <pc:sldChg chg="del">
        <pc:chgData name="Junseob Noh" userId="a1fdfc29-1b92-4ea4-9a3c-b9750516db07" providerId="ADAL" clId="{971351FF-3A8C-4B2A-9290-C2766F6371EE}" dt="2020-07-13T03:32:53.597" v="320" actId="2696"/>
        <pc:sldMkLst>
          <pc:docMk/>
          <pc:sldMk cId="2598322502" sldId="266"/>
        </pc:sldMkLst>
      </pc:sldChg>
      <pc:sldChg chg="del">
        <pc:chgData name="Junseob Noh" userId="a1fdfc29-1b92-4ea4-9a3c-b9750516db07" providerId="ADAL" clId="{971351FF-3A8C-4B2A-9290-C2766F6371EE}" dt="2020-07-13T03:32:53.755" v="323" actId="2696"/>
        <pc:sldMkLst>
          <pc:docMk/>
          <pc:sldMk cId="2309055110" sldId="267"/>
        </pc:sldMkLst>
      </pc:sldChg>
      <pc:sldChg chg="del">
        <pc:chgData name="Junseob Noh" userId="a1fdfc29-1b92-4ea4-9a3c-b9750516db07" providerId="ADAL" clId="{971351FF-3A8C-4B2A-9290-C2766F6371EE}" dt="2020-07-13T03:32:53.793" v="324" actId="2696"/>
        <pc:sldMkLst>
          <pc:docMk/>
          <pc:sldMk cId="3212719348" sldId="268"/>
        </pc:sldMkLst>
      </pc:sldChg>
      <pc:sldChg chg="del">
        <pc:chgData name="Junseob Noh" userId="a1fdfc29-1b92-4ea4-9a3c-b9750516db07" providerId="ADAL" clId="{971351FF-3A8C-4B2A-9290-C2766F6371EE}" dt="2020-07-13T03:32:53.502" v="317" actId="2696"/>
        <pc:sldMkLst>
          <pc:docMk/>
          <pc:sldMk cId="3741517647" sldId="269"/>
        </pc:sldMkLst>
      </pc:sldChg>
    </pc:docChg>
  </pc:docChgLst>
  <pc:docChgLst>
    <pc:chgData name="Robert Routledge" userId="70e5c6d5-e3ad-4d94-905a-cb321c88ab07" providerId="ADAL" clId="{8D22762C-1DEC-4B11-A479-C691618F0372}"/>
    <pc:docChg chg="undo custSel addSld delSld modSld sldOrd">
      <pc:chgData name="Robert Routledge" userId="70e5c6d5-e3ad-4d94-905a-cb321c88ab07" providerId="ADAL" clId="{8D22762C-1DEC-4B11-A479-C691618F0372}" dt="2020-07-15T00:43:34.033" v="812" actId="2696"/>
      <pc:docMkLst>
        <pc:docMk/>
      </pc:docMkLst>
      <pc:sldChg chg="addSp modSp modAnim">
        <pc:chgData name="Robert Routledge" userId="70e5c6d5-e3ad-4d94-905a-cb321c88ab07" providerId="ADAL" clId="{8D22762C-1DEC-4B11-A479-C691618F0372}" dt="2020-07-14T03:10:50.213" v="504" actId="20577"/>
        <pc:sldMkLst>
          <pc:docMk/>
          <pc:sldMk cId="2406559140" sldId="266"/>
        </pc:sldMkLst>
        <pc:spChg chg="mod">
          <ac:chgData name="Robert Routledge" userId="70e5c6d5-e3ad-4d94-905a-cb321c88ab07" providerId="ADAL" clId="{8D22762C-1DEC-4B11-A479-C691618F0372}" dt="2020-07-14T03:10:50.213" v="504" actId="20577"/>
          <ac:spMkLst>
            <pc:docMk/>
            <pc:sldMk cId="2406559140" sldId="266"/>
            <ac:spMk id="2" creationId="{A1827F6D-B956-4271-8FF1-BB5FCB8A7437}"/>
          </ac:spMkLst>
        </pc:spChg>
        <pc:spChg chg="add mod ord">
          <ac:chgData name="Robert Routledge" userId="70e5c6d5-e3ad-4d94-905a-cb321c88ab07" providerId="ADAL" clId="{8D22762C-1DEC-4B11-A479-C691618F0372}" dt="2020-07-14T03:06:10.543" v="8" actId="14100"/>
          <ac:spMkLst>
            <pc:docMk/>
            <pc:sldMk cId="2406559140" sldId="266"/>
            <ac:spMk id="3" creationId="{44F709C3-9219-4E08-8092-9C6FBD1D822B}"/>
          </ac:spMkLst>
        </pc:spChg>
      </pc:sldChg>
      <pc:sldChg chg="addSp delSp modSp add modAnim">
        <pc:chgData name="Robert Routledge" userId="70e5c6d5-e3ad-4d94-905a-cb321c88ab07" providerId="ADAL" clId="{8D22762C-1DEC-4B11-A479-C691618F0372}" dt="2020-07-14T03:10:42.898" v="480" actId="20577"/>
        <pc:sldMkLst>
          <pc:docMk/>
          <pc:sldMk cId="4181390899" sldId="268"/>
        </pc:sldMkLst>
        <pc:spChg chg="mod">
          <ac:chgData name="Robert Routledge" userId="70e5c6d5-e3ad-4d94-905a-cb321c88ab07" providerId="ADAL" clId="{8D22762C-1DEC-4B11-A479-C691618F0372}" dt="2020-07-14T03:10:42.898" v="480" actId="20577"/>
          <ac:spMkLst>
            <pc:docMk/>
            <pc:sldMk cId="4181390899" sldId="268"/>
            <ac:spMk id="2" creationId="{EF076EC6-8086-465A-9484-A693A293821E}"/>
          </ac:spMkLst>
        </pc:spChg>
        <pc:spChg chg="add mod">
          <ac:chgData name="Robert Routledge" userId="70e5c6d5-e3ad-4d94-905a-cb321c88ab07" providerId="ADAL" clId="{8D22762C-1DEC-4B11-A479-C691618F0372}" dt="2020-07-14T03:10:10.211" v="449" actId="20577"/>
          <ac:spMkLst>
            <pc:docMk/>
            <pc:sldMk cId="4181390899" sldId="268"/>
            <ac:spMk id="5" creationId="{37CD4192-D71D-4B45-B9C1-21C13A0BD534}"/>
          </ac:spMkLst>
        </pc:spChg>
        <pc:spChg chg="del">
          <ac:chgData name="Robert Routledge" userId="70e5c6d5-e3ad-4d94-905a-cb321c88ab07" providerId="ADAL" clId="{8D22762C-1DEC-4B11-A479-C691618F0372}" dt="2020-07-14T03:06:54.758" v="12" actId="478"/>
          <ac:spMkLst>
            <pc:docMk/>
            <pc:sldMk cId="4181390899" sldId="268"/>
            <ac:spMk id="15" creationId="{FCE131B7-9530-43E9-B716-DDDEF2C310F5}"/>
          </ac:spMkLst>
        </pc:spChg>
        <pc:spChg chg="mod">
          <ac:chgData name="Robert Routledge" userId="70e5c6d5-e3ad-4d94-905a-cb321c88ab07" providerId="ADAL" clId="{8D22762C-1DEC-4B11-A479-C691618F0372}" dt="2020-07-14T03:07:16.318" v="21" actId="1076"/>
          <ac:spMkLst>
            <pc:docMk/>
            <pc:sldMk cId="4181390899" sldId="268"/>
            <ac:spMk id="16" creationId="{306457E5-49C7-4452-B9A2-35CFBDCD2BAC}"/>
          </ac:spMkLst>
        </pc:spChg>
        <pc:spChg chg="mod">
          <ac:chgData name="Robert Routledge" userId="70e5c6d5-e3ad-4d94-905a-cb321c88ab07" providerId="ADAL" clId="{8D22762C-1DEC-4B11-A479-C691618F0372}" dt="2020-07-14T03:07:27.828" v="52" actId="20577"/>
          <ac:spMkLst>
            <pc:docMk/>
            <pc:sldMk cId="4181390899" sldId="268"/>
            <ac:spMk id="17" creationId="{27B1A662-DBC2-4312-90EF-E41E5B31043E}"/>
          </ac:spMkLst>
        </pc:spChg>
        <pc:spChg chg="mod">
          <ac:chgData name="Robert Routledge" userId="70e5c6d5-e3ad-4d94-905a-cb321c88ab07" providerId="ADAL" clId="{8D22762C-1DEC-4B11-A479-C691618F0372}" dt="2020-07-14T03:07:12.146" v="19" actId="1076"/>
          <ac:spMkLst>
            <pc:docMk/>
            <pc:sldMk cId="4181390899" sldId="268"/>
            <ac:spMk id="18" creationId="{E022AC36-DA55-42D1-865B-E89CBE9FC69F}"/>
          </ac:spMkLst>
        </pc:spChg>
        <pc:spChg chg="mod">
          <ac:chgData name="Robert Routledge" userId="70e5c6d5-e3ad-4d94-905a-cb321c88ab07" providerId="ADAL" clId="{8D22762C-1DEC-4B11-A479-C691618F0372}" dt="2020-07-14T03:07:20.262" v="22" actId="14100"/>
          <ac:spMkLst>
            <pc:docMk/>
            <pc:sldMk cId="4181390899" sldId="268"/>
            <ac:spMk id="19" creationId="{7A3AA913-1519-4C1D-AFF8-6680F4FA61AC}"/>
          </ac:spMkLst>
        </pc:spChg>
        <pc:spChg chg="mod">
          <ac:chgData name="Robert Routledge" userId="70e5c6d5-e3ad-4d94-905a-cb321c88ab07" providerId="ADAL" clId="{8D22762C-1DEC-4B11-A479-C691618F0372}" dt="2020-07-14T03:07:54.083" v="74" actId="20577"/>
          <ac:spMkLst>
            <pc:docMk/>
            <pc:sldMk cId="4181390899" sldId="268"/>
            <ac:spMk id="20" creationId="{BB0DD4C8-0275-4A63-9E6E-7D1B14AB229E}"/>
          </ac:spMkLst>
        </pc:spChg>
        <pc:spChg chg="del">
          <ac:chgData name="Robert Routledge" userId="70e5c6d5-e3ad-4d94-905a-cb321c88ab07" providerId="ADAL" clId="{8D22762C-1DEC-4B11-A479-C691618F0372}" dt="2020-07-14T03:06:39.476" v="10" actId="478"/>
          <ac:spMkLst>
            <pc:docMk/>
            <pc:sldMk cId="4181390899" sldId="268"/>
            <ac:spMk id="32" creationId="{55FA3881-2025-491A-8748-1129A7547B27}"/>
          </ac:spMkLst>
        </pc:spChg>
        <pc:picChg chg="add mod">
          <ac:chgData name="Robert Routledge" userId="70e5c6d5-e3ad-4d94-905a-cb321c88ab07" providerId="ADAL" clId="{8D22762C-1DEC-4B11-A479-C691618F0372}" dt="2020-07-14T03:08:24.448" v="79" actId="1076"/>
          <ac:picMkLst>
            <pc:docMk/>
            <pc:sldMk cId="4181390899" sldId="268"/>
            <ac:picMk id="4" creationId="{0B63DD31-BB3A-486D-A2AB-B448DB34871D}"/>
          </ac:picMkLst>
        </pc:picChg>
        <pc:picChg chg="del">
          <ac:chgData name="Robert Routledge" userId="70e5c6d5-e3ad-4d94-905a-cb321c88ab07" providerId="ADAL" clId="{8D22762C-1DEC-4B11-A479-C691618F0372}" dt="2020-07-14T03:06:58.571" v="14" actId="478"/>
          <ac:picMkLst>
            <pc:docMk/>
            <pc:sldMk cId="4181390899" sldId="268"/>
            <ac:picMk id="12" creationId="{BABE3A51-6309-44B9-9186-16685EEE5D17}"/>
          </ac:picMkLst>
        </pc:picChg>
        <pc:picChg chg="del">
          <ac:chgData name="Robert Routledge" userId="70e5c6d5-e3ad-4d94-905a-cb321c88ab07" providerId="ADAL" clId="{8D22762C-1DEC-4B11-A479-C691618F0372}" dt="2020-07-14T03:06:56.340" v="13" actId="478"/>
          <ac:picMkLst>
            <pc:docMk/>
            <pc:sldMk cId="4181390899" sldId="268"/>
            <ac:picMk id="13" creationId="{2741A7DA-5DD5-44BD-BBC9-80F133FC0351}"/>
          </ac:picMkLst>
        </pc:picChg>
        <pc:picChg chg="del">
          <ac:chgData name="Robert Routledge" userId="70e5c6d5-e3ad-4d94-905a-cb321c88ab07" providerId="ADAL" clId="{8D22762C-1DEC-4B11-A479-C691618F0372}" dt="2020-07-14T03:06:58.923" v="15" actId="478"/>
          <ac:picMkLst>
            <pc:docMk/>
            <pc:sldMk cId="4181390899" sldId="268"/>
            <ac:picMk id="14" creationId="{DB204DA4-7371-4C7B-824C-29E7B146831F}"/>
          </ac:picMkLst>
        </pc:picChg>
        <pc:picChg chg="del">
          <ac:chgData name="Robert Routledge" userId="70e5c6d5-e3ad-4d94-905a-cb321c88ab07" providerId="ADAL" clId="{8D22762C-1DEC-4B11-A479-C691618F0372}" dt="2020-07-14T03:07:08.747" v="18" actId="478"/>
          <ac:picMkLst>
            <pc:docMk/>
            <pc:sldMk cId="4181390899" sldId="268"/>
            <ac:picMk id="21" creationId="{8462ED3A-55C3-45C0-95EF-5BA054B08F98}"/>
          </ac:picMkLst>
        </pc:picChg>
        <pc:picChg chg="del">
          <ac:chgData name="Robert Routledge" userId="70e5c6d5-e3ad-4d94-905a-cb321c88ab07" providerId="ADAL" clId="{8D22762C-1DEC-4B11-A479-C691618F0372}" dt="2020-07-14T03:07:42.850" v="53" actId="478"/>
          <ac:picMkLst>
            <pc:docMk/>
            <pc:sldMk cId="4181390899" sldId="268"/>
            <ac:picMk id="22" creationId="{281FDB6F-7946-4B50-9177-BE1E69B5761D}"/>
          </ac:picMkLst>
        </pc:picChg>
        <pc:picChg chg="del">
          <ac:chgData name="Robert Routledge" userId="70e5c6d5-e3ad-4d94-905a-cb321c88ab07" providerId="ADAL" clId="{8D22762C-1DEC-4B11-A479-C691618F0372}" dt="2020-07-14T03:06:39.476" v="10" actId="478"/>
          <ac:picMkLst>
            <pc:docMk/>
            <pc:sldMk cId="4181390899" sldId="268"/>
            <ac:picMk id="25" creationId="{A1D19195-6D1A-4310-9C89-5AF344CB91DC}"/>
          </ac:picMkLst>
        </pc:picChg>
        <pc:picChg chg="del">
          <ac:chgData name="Robert Routledge" userId="70e5c6d5-e3ad-4d94-905a-cb321c88ab07" providerId="ADAL" clId="{8D22762C-1DEC-4B11-A479-C691618F0372}" dt="2020-07-14T03:06:39.476" v="10" actId="478"/>
          <ac:picMkLst>
            <pc:docMk/>
            <pc:sldMk cId="4181390899" sldId="268"/>
            <ac:picMk id="26" creationId="{45D79CB4-D6A3-4645-920C-4F93770311CA}"/>
          </ac:picMkLst>
        </pc:picChg>
        <pc:picChg chg="del">
          <ac:chgData name="Robert Routledge" userId="70e5c6d5-e3ad-4d94-905a-cb321c88ab07" providerId="ADAL" clId="{8D22762C-1DEC-4B11-A479-C691618F0372}" dt="2020-07-14T03:06:39.476" v="10" actId="478"/>
          <ac:picMkLst>
            <pc:docMk/>
            <pc:sldMk cId="4181390899" sldId="268"/>
            <ac:picMk id="28" creationId="{3EB94956-ED79-4570-9FC1-F5C51BF4C9F1}"/>
          </ac:picMkLst>
        </pc:picChg>
      </pc:sldChg>
      <pc:sldChg chg="addSp delSp modSp add del delAnim">
        <pc:chgData name="Robert Routledge" userId="70e5c6d5-e3ad-4d94-905a-cb321c88ab07" providerId="ADAL" clId="{8D22762C-1DEC-4B11-A479-C691618F0372}" dt="2020-07-14T03:19:37.795" v="807" actId="2696"/>
        <pc:sldMkLst>
          <pc:docMk/>
          <pc:sldMk cId="3646493630" sldId="269"/>
        </pc:sldMkLst>
        <pc:spChg chg="del mod">
          <ac:chgData name="Robert Routledge" userId="70e5c6d5-e3ad-4d94-905a-cb321c88ab07" providerId="ADAL" clId="{8D22762C-1DEC-4B11-A479-C691618F0372}" dt="2020-07-14T03:13:34.779" v="531" actId="478"/>
          <ac:spMkLst>
            <pc:docMk/>
            <pc:sldMk cId="3646493630" sldId="269"/>
            <ac:spMk id="5" creationId="{37CD4192-D71D-4B45-B9C1-21C13A0BD534}"/>
          </ac:spMkLst>
        </pc:spChg>
        <pc:spChg chg="del mod">
          <ac:chgData name="Robert Routledge" userId="70e5c6d5-e3ad-4d94-905a-cb321c88ab07" providerId="ADAL" clId="{8D22762C-1DEC-4B11-A479-C691618F0372}" dt="2020-07-14T03:10:36.192" v="459" actId="478"/>
          <ac:spMkLst>
            <pc:docMk/>
            <pc:sldMk cId="3646493630" sldId="269"/>
            <ac:spMk id="16" creationId="{306457E5-49C7-4452-B9A2-35CFBDCD2BAC}"/>
          </ac:spMkLst>
        </pc:spChg>
        <pc:spChg chg="del">
          <ac:chgData name="Robert Routledge" userId="70e5c6d5-e3ad-4d94-905a-cb321c88ab07" providerId="ADAL" clId="{8D22762C-1DEC-4B11-A479-C691618F0372}" dt="2020-07-14T03:10:30.523" v="452" actId="478"/>
          <ac:spMkLst>
            <pc:docMk/>
            <pc:sldMk cId="3646493630" sldId="269"/>
            <ac:spMk id="17" creationId="{27B1A662-DBC2-4312-90EF-E41E5B31043E}"/>
          </ac:spMkLst>
        </pc:spChg>
        <pc:spChg chg="del">
          <ac:chgData name="Robert Routledge" userId="70e5c6d5-e3ad-4d94-905a-cb321c88ab07" providerId="ADAL" clId="{8D22762C-1DEC-4B11-A479-C691618F0372}" dt="2020-07-14T03:10:34.747" v="457" actId="478"/>
          <ac:spMkLst>
            <pc:docMk/>
            <pc:sldMk cId="3646493630" sldId="269"/>
            <ac:spMk id="18" creationId="{E022AC36-DA55-42D1-865B-E89CBE9FC69F}"/>
          </ac:spMkLst>
        </pc:spChg>
        <pc:spChg chg="del">
          <ac:chgData name="Robert Routledge" userId="70e5c6d5-e3ad-4d94-905a-cb321c88ab07" providerId="ADAL" clId="{8D22762C-1DEC-4B11-A479-C691618F0372}" dt="2020-07-14T03:10:31.075" v="453" actId="478"/>
          <ac:spMkLst>
            <pc:docMk/>
            <pc:sldMk cId="3646493630" sldId="269"/>
            <ac:spMk id="19" creationId="{7A3AA913-1519-4C1D-AFF8-6680F4FA61AC}"/>
          </ac:spMkLst>
        </pc:spChg>
        <pc:spChg chg="del">
          <ac:chgData name="Robert Routledge" userId="70e5c6d5-e3ad-4d94-905a-cb321c88ab07" providerId="ADAL" clId="{8D22762C-1DEC-4B11-A479-C691618F0372}" dt="2020-07-14T03:10:33.946" v="456" actId="478"/>
          <ac:spMkLst>
            <pc:docMk/>
            <pc:sldMk cId="3646493630" sldId="269"/>
            <ac:spMk id="20" creationId="{BB0DD4C8-0275-4A63-9E6E-7D1B14AB229E}"/>
          </ac:spMkLst>
        </pc:spChg>
        <pc:spChg chg="del">
          <ac:chgData name="Robert Routledge" userId="70e5c6d5-e3ad-4d94-905a-cb321c88ab07" providerId="ADAL" clId="{8D22762C-1DEC-4B11-A479-C691618F0372}" dt="2020-07-14T03:10:32.234" v="454" actId="478"/>
          <ac:spMkLst>
            <pc:docMk/>
            <pc:sldMk cId="3646493630" sldId="269"/>
            <ac:spMk id="23" creationId="{380A3A30-1CC2-46C5-9F33-75C81BB7373B}"/>
          </ac:spMkLst>
        </pc:spChg>
        <pc:spChg chg="del">
          <ac:chgData name="Robert Routledge" userId="70e5c6d5-e3ad-4d94-905a-cb321c88ab07" providerId="ADAL" clId="{8D22762C-1DEC-4B11-A479-C691618F0372}" dt="2020-07-14T03:16:01.258" v="625" actId="478"/>
          <ac:spMkLst>
            <pc:docMk/>
            <pc:sldMk cId="3646493630" sldId="269"/>
            <ac:spMk id="30" creationId="{244E8AE4-BC10-4717-BA45-099A57E3F6F3}"/>
          </ac:spMkLst>
        </pc:spChg>
        <pc:spChg chg="del">
          <ac:chgData name="Robert Routledge" userId="70e5c6d5-e3ad-4d94-905a-cb321c88ab07" providerId="ADAL" clId="{8D22762C-1DEC-4B11-A479-C691618F0372}" dt="2020-07-14T03:13:33.028" v="529" actId="478"/>
          <ac:spMkLst>
            <pc:docMk/>
            <pc:sldMk cId="3646493630" sldId="269"/>
            <ac:spMk id="31" creationId="{3468B1AE-19A7-4F4F-999B-D99938E7F661}"/>
          </ac:spMkLst>
        </pc:spChg>
        <pc:picChg chg="add del">
          <ac:chgData name="Robert Routledge" userId="70e5c6d5-e3ad-4d94-905a-cb321c88ab07" providerId="ADAL" clId="{8D22762C-1DEC-4B11-A479-C691618F0372}" dt="2020-07-14T03:13:47.740" v="536"/>
          <ac:picMkLst>
            <pc:docMk/>
            <pc:sldMk cId="3646493630" sldId="269"/>
            <ac:picMk id="3" creationId="{AAECC9D2-F916-4D50-9B83-5399D7A50014}"/>
          </ac:picMkLst>
        </pc:picChg>
        <pc:picChg chg="del">
          <ac:chgData name="Robert Routledge" userId="70e5c6d5-e3ad-4d94-905a-cb321c88ab07" providerId="ADAL" clId="{8D22762C-1DEC-4B11-A479-C691618F0372}" dt="2020-07-14T03:10:32.789" v="455" actId="478"/>
          <ac:picMkLst>
            <pc:docMk/>
            <pc:sldMk cId="3646493630" sldId="269"/>
            <ac:picMk id="4" creationId="{0B63DD31-BB3A-486D-A2AB-B448DB34871D}"/>
          </ac:picMkLst>
        </pc:picChg>
        <pc:picChg chg="add del mod">
          <ac:chgData name="Robert Routledge" userId="70e5c6d5-e3ad-4d94-905a-cb321c88ab07" providerId="ADAL" clId="{8D22762C-1DEC-4B11-A479-C691618F0372}" dt="2020-07-14T03:14:12.947" v="544" actId="478"/>
          <ac:picMkLst>
            <pc:docMk/>
            <pc:sldMk cId="3646493630" sldId="269"/>
            <ac:picMk id="6" creationId="{1713798C-6994-4C0F-A94B-AA7A58E59748}"/>
          </ac:picMkLst>
        </pc:picChg>
        <pc:picChg chg="add del">
          <ac:chgData name="Robert Routledge" userId="70e5c6d5-e3ad-4d94-905a-cb321c88ab07" providerId="ADAL" clId="{8D22762C-1DEC-4B11-A479-C691618F0372}" dt="2020-07-14T03:13:23.266" v="525" actId="478"/>
          <ac:picMkLst>
            <pc:docMk/>
            <pc:sldMk cId="3646493630" sldId="269"/>
            <ac:picMk id="7" creationId="{E49E12E7-E72B-47B6-9D02-4A820D47A5DE}"/>
          </ac:picMkLst>
        </pc:picChg>
        <pc:picChg chg="add del">
          <ac:chgData name="Robert Routledge" userId="70e5c6d5-e3ad-4d94-905a-cb321c88ab07" providerId="ADAL" clId="{8D22762C-1DEC-4B11-A479-C691618F0372}" dt="2020-07-14T03:13:22.851" v="524" actId="478"/>
          <ac:picMkLst>
            <pc:docMk/>
            <pc:sldMk cId="3646493630" sldId="269"/>
            <ac:picMk id="8" creationId="{6FD6C0B1-C582-4F34-8185-0B9686598300}"/>
          </ac:picMkLst>
        </pc:picChg>
        <pc:picChg chg="add del">
          <ac:chgData name="Robert Routledge" userId="70e5c6d5-e3ad-4d94-905a-cb321c88ab07" providerId="ADAL" clId="{8D22762C-1DEC-4B11-A479-C691618F0372}" dt="2020-07-14T03:13:22.433" v="523" actId="478"/>
          <ac:picMkLst>
            <pc:docMk/>
            <pc:sldMk cId="3646493630" sldId="269"/>
            <ac:picMk id="9" creationId="{AC4E38C0-3FC8-4D02-8CCC-3737F15476AC}"/>
          </ac:picMkLst>
        </pc:picChg>
        <pc:picChg chg="add del mod">
          <ac:chgData name="Robert Routledge" userId="70e5c6d5-e3ad-4d94-905a-cb321c88ab07" providerId="ADAL" clId="{8D22762C-1DEC-4B11-A479-C691618F0372}" dt="2020-07-14T03:18:58.860" v="750"/>
          <ac:picMkLst>
            <pc:docMk/>
            <pc:sldMk cId="3646493630" sldId="269"/>
            <ac:picMk id="10" creationId="{300061D7-D99D-4C0B-803C-D48ECEAAE760}"/>
          </ac:picMkLst>
        </pc:picChg>
        <pc:picChg chg="add del">
          <ac:chgData name="Robert Routledge" userId="70e5c6d5-e3ad-4d94-905a-cb321c88ab07" providerId="ADAL" clId="{8D22762C-1DEC-4B11-A479-C691618F0372}" dt="2020-07-14T03:17:59.347" v="747" actId="478"/>
          <ac:picMkLst>
            <pc:docMk/>
            <pc:sldMk cId="3646493630" sldId="269"/>
            <ac:picMk id="11" creationId="{32FB7DEC-BA0A-4B0D-9EA8-2C41C7CAAB4E}"/>
          </ac:picMkLst>
        </pc:picChg>
        <pc:picChg chg="add del mod">
          <ac:chgData name="Robert Routledge" userId="70e5c6d5-e3ad-4d94-905a-cb321c88ab07" providerId="ADAL" clId="{8D22762C-1DEC-4B11-A479-C691618F0372}" dt="2020-07-14T03:15:33.931" v="585"/>
          <ac:picMkLst>
            <pc:docMk/>
            <pc:sldMk cId="3646493630" sldId="269"/>
            <ac:picMk id="21" creationId="{67D7ABDE-BB28-4EA7-B905-44E7D4F0D869}"/>
          </ac:picMkLst>
        </pc:picChg>
      </pc:sldChg>
      <pc:sldChg chg="addSp delSp modSp add del ord delAnim">
        <pc:chgData name="Robert Routledge" userId="70e5c6d5-e3ad-4d94-905a-cb321c88ab07" providerId="ADAL" clId="{8D22762C-1DEC-4B11-A479-C691618F0372}" dt="2020-07-15T00:43:34.022" v="810" actId="2696"/>
        <pc:sldMkLst>
          <pc:docMk/>
          <pc:sldMk cId="2948030656" sldId="270"/>
        </pc:sldMkLst>
        <pc:spChg chg="mod">
          <ac:chgData name="Robert Routledge" userId="70e5c6d5-e3ad-4d94-905a-cb321c88ab07" providerId="ADAL" clId="{8D22762C-1DEC-4B11-A479-C691618F0372}" dt="2020-07-14T03:16:22.113" v="688" actId="20577"/>
          <ac:spMkLst>
            <pc:docMk/>
            <pc:sldMk cId="2948030656" sldId="270"/>
            <ac:spMk id="2" creationId="{EF076EC6-8086-465A-9484-A693A293821E}"/>
          </ac:spMkLst>
        </pc:spChg>
        <pc:spChg chg="del mod">
          <ac:chgData name="Robert Routledge" userId="70e5c6d5-e3ad-4d94-905a-cb321c88ab07" providerId="ADAL" clId="{8D22762C-1DEC-4B11-A479-C691618F0372}" dt="2020-07-14T03:14:24.387" v="549" actId="478"/>
          <ac:spMkLst>
            <pc:docMk/>
            <pc:sldMk cId="2948030656" sldId="270"/>
            <ac:spMk id="5" creationId="{37CD4192-D71D-4B45-B9C1-21C13A0BD534}"/>
          </ac:spMkLst>
        </pc:spChg>
        <pc:spChg chg="del">
          <ac:chgData name="Robert Routledge" userId="70e5c6d5-e3ad-4d94-905a-cb321c88ab07" providerId="ADAL" clId="{8D22762C-1DEC-4B11-A479-C691618F0372}" dt="2020-07-14T03:14:23.296" v="547" actId="478"/>
          <ac:spMkLst>
            <pc:docMk/>
            <pc:sldMk cId="2948030656" sldId="270"/>
            <ac:spMk id="30" creationId="{244E8AE4-BC10-4717-BA45-099A57E3F6F3}"/>
          </ac:spMkLst>
        </pc:spChg>
        <pc:spChg chg="del">
          <ac:chgData name="Robert Routledge" userId="70e5c6d5-e3ad-4d94-905a-cb321c88ab07" providerId="ADAL" clId="{8D22762C-1DEC-4B11-A479-C691618F0372}" dt="2020-07-14T03:14:24.842" v="550" actId="478"/>
          <ac:spMkLst>
            <pc:docMk/>
            <pc:sldMk cId="2948030656" sldId="270"/>
            <ac:spMk id="31" creationId="{3468B1AE-19A7-4F4F-999B-D99938E7F661}"/>
          </ac:spMkLst>
        </pc:spChg>
        <pc:picChg chg="del">
          <ac:chgData name="Robert Routledge" userId="70e5c6d5-e3ad-4d94-905a-cb321c88ab07" providerId="ADAL" clId="{8D22762C-1DEC-4B11-A479-C691618F0372}" dt="2020-07-14T03:13:55.107" v="543" actId="478"/>
          <ac:picMkLst>
            <pc:docMk/>
            <pc:sldMk cId="2948030656" sldId="270"/>
            <ac:picMk id="3" creationId="{AAECC9D2-F916-4D50-9B83-5399D7A50014}"/>
          </ac:picMkLst>
        </pc:picChg>
        <pc:picChg chg="del">
          <ac:chgData name="Robert Routledge" userId="70e5c6d5-e3ad-4d94-905a-cb321c88ab07" providerId="ADAL" clId="{8D22762C-1DEC-4B11-A479-C691618F0372}" dt="2020-07-14T03:13:54.246" v="542" actId="478"/>
          <ac:picMkLst>
            <pc:docMk/>
            <pc:sldMk cId="2948030656" sldId="270"/>
            <ac:picMk id="6" creationId="{1713798C-6994-4C0F-A94B-AA7A58E59748}"/>
          </ac:picMkLst>
        </pc:picChg>
        <pc:picChg chg="del">
          <ac:chgData name="Robert Routledge" userId="70e5c6d5-e3ad-4d94-905a-cb321c88ab07" providerId="ADAL" clId="{8D22762C-1DEC-4B11-A479-C691618F0372}" dt="2020-07-14T03:13:52.826" v="540" actId="478"/>
          <ac:picMkLst>
            <pc:docMk/>
            <pc:sldMk cId="2948030656" sldId="270"/>
            <ac:picMk id="7" creationId="{E49E12E7-E72B-47B6-9D02-4A820D47A5DE}"/>
          </ac:picMkLst>
        </pc:picChg>
        <pc:picChg chg="del">
          <ac:chgData name="Robert Routledge" userId="70e5c6d5-e3ad-4d94-905a-cb321c88ab07" providerId="ADAL" clId="{8D22762C-1DEC-4B11-A479-C691618F0372}" dt="2020-07-14T03:13:52.178" v="539" actId="478"/>
          <ac:picMkLst>
            <pc:docMk/>
            <pc:sldMk cId="2948030656" sldId="270"/>
            <ac:picMk id="8" creationId="{6FD6C0B1-C582-4F34-8185-0B9686598300}"/>
          </ac:picMkLst>
        </pc:picChg>
        <pc:picChg chg="del">
          <ac:chgData name="Robert Routledge" userId="70e5c6d5-e3ad-4d94-905a-cb321c88ab07" providerId="ADAL" clId="{8D22762C-1DEC-4B11-A479-C691618F0372}" dt="2020-07-14T03:13:51.360" v="538" actId="478"/>
          <ac:picMkLst>
            <pc:docMk/>
            <pc:sldMk cId="2948030656" sldId="270"/>
            <ac:picMk id="9" creationId="{AC4E38C0-3FC8-4D02-8CCC-3737F15476AC}"/>
          </ac:picMkLst>
        </pc:picChg>
        <pc:picChg chg="add del">
          <ac:chgData name="Robert Routledge" userId="70e5c6d5-e3ad-4d94-905a-cb321c88ab07" providerId="ADAL" clId="{8D22762C-1DEC-4B11-A479-C691618F0372}" dt="2020-07-14T03:13:53.259" v="541" actId="478"/>
          <ac:picMkLst>
            <pc:docMk/>
            <pc:sldMk cId="2948030656" sldId="270"/>
            <ac:picMk id="11" creationId="{79FD253C-5334-4243-9E52-CBD01DA8A588}"/>
          </ac:picMkLst>
        </pc:picChg>
        <pc:picChg chg="add mod">
          <ac:chgData name="Robert Routledge" userId="70e5c6d5-e3ad-4d94-905a-cb321c88ab07" providerId="ADAL" clId="{8D22762C-1DEC-4B11-A479-C691618F0372}" dt="2020-07-14T03:14:29.111" v="552" actId="1076"/>
          <ac:picMkLst>
            <pc:docMk/>
            <pc:sldMk cId="2948030656" sldId="270"/>
            <ac:picMk id="12" creationId="{D1BC7C66-069D-49D4-ACD3-066018FAC683}"/>
          </ac:picMkLst>
        </pc:picChg>
      </pc:sldChg>
      <pc:sldChg chg="addSp delSp modSp add del ord delAnim">
        <pc:chgData name="Robert Routledge" userId="70e5c6d5-e3ad-4d94-905a-cb321c88ab07" providerId="ADAL" clId="{8D22762C-1DEC-4B11-A479-C691618F0372}" dt="2020-07-15T00:43:34.017" v="809" actId="2696"/>
        <pc:sldMkLst>
          <pc:docMk/>
          <pc:sldMk cId="2805043656" sldId="271"/>
        </pc:sldMkLst>
        <pc:spChg chg="mod">
          <ac:chgData name="Robert Routledge" userId="70e5c6d5-e3ad-4d94-905a-cb321c88ab07" providerId="ADAL" clId="{8D22762C-1DEC-4B11-A479-C691618F0372}" dt="2020-07-14T03:15:53.843" v="624" actId="20577"/>
          <ac:spMkLst>
            <pc:docMk/>
            <pc:sldMk cId="2805043656" sldId="271"/>
            <ac:spMk id="2" creationId="{EF076EC6-8086-465A-9484-A693A293821E}"/>
          </ac:spMkLst>
        </pc:spChg>
        <pc:spChg chg="del">
          <ac:chgData name="Robert Routledge" userId="70e5c6d5-e3ad-4d94-905a-cb321c88ab07" providerId="ADAL" clId="{8D22762C-1DEC-4B11-A479-C691618F0372}" dt="2020-07-14T03:13:02.429" v="516" actId="478"/>
          <ac:spMkLst>
            <pc:docMk/>
            <pc:sldMk cId="2805043656" sldId="271"/>
            <ac:spMk id="5" creationId="{37CD4192-D71D-4B45-B9C1-21C13A0BD534}"/>
          </ac:spMkLst>
        </pc:spChg>
        <pc:spChg chg="del">
          <ac:chgData name="Robert Routledge" userId="70e5c6d5-e3ad-4d94-905a-cb321c88ab07" providerId="ADAL" clId="{8D22762C-1DEC-4B11-A479-C691618F0372}" dt="2020-07-14T03:13:06.042" v="519" actId="478"/>
          <ac:spMkLst>
            <pc:docMk/>
            <pc:sldMk cId="2805043656" sldId="271"/>
            <ac:spMk id="30" creationId="{244E8AE4-BC10-4717-BA45-099A57E3F6F3}"/>
          </ac:spMkLst>
        </pc:spChg>
        <pc:spChg chg="del">
          <ac:chgData name="Robert Routledge" userId="70e5c6d5-e3ad-4d94-905a-cb321c88ab07" providerId="ADAL" clId="{8D22762C-1DEC-4B11-A479-C691618F0372}" dt="2020-07-14T03:13:04.106" v="517" actId="478"/>
          <ac:spMkLst>
            <pc:docMk/>
            <pc:sldMk cId="2805043656" sldId="271"/>
            <ac:spMk id="31" creationId="{3468B1AE-19A7-4F4F-999B-D99938E7F661}"/>
          </ac:spMkLst>
        </pc:spChg>
        <pc:picChg chg="mod">
          <ac:chgData name="Robert Routledge" userId="70e5c6d5-e3ad-4d94-905a-cb321c88ab07" providerId="ADAL" clId="{8D22762C-1DEC-4B11-A479-C691618F0372}" dt="2020-07-14T03:13:01.261" v="515" actId="1076"/>
          <ac:picMkLst>
            <pc:docMk/>
            <pc:sldMk cId="2805043656" sldId="271"/>
            <ac:picMk id="3" creationId="{AAECC9D2-F916-4D50-9B83-5399D7A50014}"/>
          </ac:picMkLst>
        </pc:picChg>
        <pc:picChg chg="del mod">
          <ac:chgData name="Robert Routledge" userId="70e5c6d5-e3ad-4d94-905a-cb321c88ab07" providerId="ADAL" clId="{8D22762C-1DEC-4B11-A479-C691618F0372}" dt="2020-07-14T03:15:17.954" v="583" actId="478"/>
          <ac:picMkLst>
            <pc:docMk/>
            <pc:sldMk cId="2805043656" sldId="271"/>
            <ac:picMk id="6" creationId="{1713798C-6994-4C0F-A94B-AA7A58E59748}"/>
          </ac:picMkLst>
        </pc:picChg>
        <pc:picChg chg="del mod">
          <ac:chgData name="Robert Routledge" userId="70e5c6d5-e3ad-4d94-905a-cb321c88ab07" providerId="ADAL" clId="{8D22762C-1DEC-4B11-A479-C691618F0372}" dt="2020-07-14T03:13:26.902" v="526"/>
          <ac:picMkLst>
            <pc:docMk/>
            <pc:sldMk cId="2805043656" sldId="271"/>
            <ac:picMk id="7" creationId="{E49E12E7-E72B-47B6-9D02-4A820D47A5DE}"/>
          </ac:picMkLst>
        </pc:picChg>
        <pc:picChg chg="del">
          <ac:chgData name="Robert Routledge" userId="70e5c6d5-e3ad-4d94-905a-cb321c88ab07" providerId="ADAL" clId="{8D22762C-1DEC-4B11-A479-C691618F0372}" dt="2020-07-14T03:12:51.778" v="513" actId="478"/>
          <ac:picMkLst>
            <pc:docMk/>
            <pc:sldMk cId="2805043656" sldId="271"/>
            <ac:picMk id="8" creationId="{6FD6C0B1-C582-4F34-8185-0B9686598300}"/>
          </ac:picMkLst>
        </pc:picChg>
        <pc:picChg chg="del">
          <ac:chgData name="Robert Routledge" userId="70e5c6d5-e3ad-4d94-905a-cb321c88ab07" providerId="ADAL" clId="{8D22762C-1DEC-4B11-A479-C691618F0372}" dt="2020-07-14T03:12:50.970" v="512" actId="478"/>
          <ac:picMkLst>
            <pc:docMk/>
            <pc:sldMk cId="2805043656" sldId="271"/>
            <ac:picMk id="9" creationId="{AC4E38C0-3FC8-4D02-8CCC-3737F15476AC}"/>
          </ac:picMkLst>
        </pc:picChg>
        <pc:picChg chg="add mod">
          <ac:chgData name="Robert Routledge" userId="70e5c6d5-e3ad-4d94-905a-cb321c88ab07" providerId="ADAL" clId="{8D22762C-1DEC-4B11-A479-C691618F0372}" dt="2020-07-14T03:15:40.264" v="587" actId="1076"/>
          <ac:picMkLst>
            <pc:docMk/>
            <pc:sldMk cId="2805043656" sldId="271"/>
            <ac:picMk id="11" creationId="{E43CF54A-29A2-43A4-AE5F-B2ADC9E1A987}"/>
          </ac:picMkLst>
        </pc:picChg>
      </pc:sldChg>
      <pc:sldChg chg="addSp delSp modSp add del ord delAnim">
        <pc:chgData name="Robert Routledge" userId="70e5c6d5-e3ad-4d94-905a-cb321c88ab07" providerId="ADAL" clId="{8D22762C-1DEC-4B11-A479-C691618F0372}" dt="2020-07-15T00:43:34.027" v="811" actId="2696"/>
        <pc:sldMkLst>
          <pc:docMk/>
          <pc:sldMk cId="3968526754" sldId="272"/>
        </pc:sldMkLst>
        <pc:spChg chg="mod">
          <ac:chgData name="Robert Routledge" userId="70e5c6d5-e3ad-4d94-905a-cb321c88ab07" providerId="ADAL" clId="{8D22762C-1DEC-4B11-A479-C691618F0372}" dt="2020-07-14T03:19:29.922" v="806" actId="20577"/>
          <ac:spMkLst>
            <pc:docMk/>
            <pc:sldMk cId="3968526754" sldId="272"/>
            <ac:spMk id="2" creationId="{EF076EC6-8086-465A-9484-A693A293821E}"/>
          </ac:spMkLst>
        </pc:spChg>
        <pc:spChg chg="del mod">
          <ac:chgData name="Robert Routledge" userId="70e5c6d5-e3ad-4d94-905a-cb321c88ab07" providerId="ADAL" clId="{8D22762C-1DEC-4B11-A479-C691618F0372}" dt="2020-07-14T03:14:52.051" v="560" actId="478"/>
          <ac:spMkLst>
            <pc:docMk/>
            <pc:sldMk cId="3968526754" sldId="272"/>
            <ac:spMk id="5" creationId="{37CD4192-D71D-4B45-B9C1-21C13A0BD534}"/>
          </ac:spMkLst>
        </pc:spChg>
        <pc:spChg chg="del">
          <ac:chgData name="Robert Routledge" userId="70e5c6d5-e3ad-4d94-905a-cb321c88ab07" providerId="ADAL" clId="{8D22762C-1DEC-4B11-A479-C691618F0372}" dt="2020-07-14T03:14:52.587" v="561" actId="478"/>
          <ac:spMkLst>
            <pc:docMk/>
            <pc:sldMk cId="3968526754" sldId="272"/>
            <ac:spMk id="30" creationId="{244E8AE4-BC10-4717-BA45-099A57E3F6F3}"/>
          </ac:spMkLst>
        </pc:spChg>
        <pc:spChg chg="del">
          <ac:chgData name="Robert Routledge" userId="70e5c6d5-e3ad-4d94-905a-cb321c88ab07" providerId="ADAL" clId="{8D22762C-1DEC-4B11-A479-C691618F0372}" dt="2020-07-14T03:14:53.026" v="562" actId="478"/>
          <ac:spMkLst>
            <pc:docMk/>
            <pc:sldMk cId="3968526754" sldId="272"/>
            <ac:spMk id="31" creationId="{3468B1AE-19A7-4F4F-999B-D99938E7F661}"/>
          </ac:spMkLst>
        </pc:spChg>
        <pc:picChg chg="del">
          <ac:chgData name="Robert Routledge" userId="70e5c6d5-e3ad-4d94-905a-cb321c88ab07" providerId="ADAL" clId="{8D22762C-1DEC-4B11-A479-C691618F0372}" dt="2020-07-14T03:14:50.122" v="557" actId="478"/>
          <ac:picMkLst>
            <pc:docMk/>
            <pc:sldMk cId="3968526754" sldId="272"/>
            <ac:picMk id="3" creationId="{AAECC9D2-F916-4D50-9B83-5399D7A50014}"/>
          </ac:picMkLst>
        </pc:picChg>
        <pc:picChg chg="add mod">
          <ac:chgData name="Robert Routledge" userId="70e5c6d5-e3ad-4d94-905a-cb321c88ab07" providerId="ADAL" clId="{8D22762C-1DEC-4B11-A479-C691618F0372}" dt="2020-07-14T03:19:06.266" v="753" actId="14100"/>
          <ac:picMkLst>
            <pc:docMk/>
            <pc:sldMk cId="3968526754" sldId="272"/>
            <ac:picMk id="4" creationId="{056FFE81-A4EE-4F3B-B27E-A7842D7E84B9}"/>
          </ac:picMkLst>
        </pc:picChg>
        <pc:picChg chg="del">
          <ac:chgData name="Robert Routledge" userId="70e5c6d5-e3ad-4d94-905a-cb321c88ab07" providerId="ADAL" clId="{8D22762C-1DEC-4B11-A479-C691618F0372}" dt="2020-07-14T03:14:49.339" v="556" actId="478"/>
          <ac:picMkLst>
            <pc:docMk/>
            <pc:sldMk cId="3968526754" sldId="272"/>
            <ac:picMk id="6" creationId="{1713798C-6994-4C0F-A94B-AA7A58E59748}"/>
          </ac:picMkLst>
        </pc:picChg>
        <pc:picChg chg="del mod">
          <ac:chgData name="Robert Routledge" userId="70e5c6d5-e3ad-4d94-905a-cb321c88ab07" providerId="ADAL" clId="{8D22762C-1DEC-4B11-A479-C691618F0372}" dt="2020-07-14T03:14:46.793" v="555" actId="478"/>
          <ac:picMkLst>
            <pc:docMk/>
            <pc:sldMk cId="3968526754" sldId="272"/>
            <ac:picMk id="7" creationId="{E49E12E7-E72B-47B6-9D02-4A820D47A5DE}"/>
          </ac:picMkLst>
        </pc:picChg>
        <pc:picChg chg="del mod">
          <ac:chgData name="Robert Routledge" userId="70e5c6d5-e3ad-4d94-905a-cb321c88ab07" providerId="ADAL" clId="{8D22762C-1DEC-4B11-A479-C691618F0372}" dt="2020-07-14T03:14:20.558" v="546"/>
          <ac:picMkLst>
            <pc:docMk/>
            <pc:sldMk cId="3968526754" sldId="272"/>
            <ac:picMk id="8" creationId="{6FD6C0B1-C582-4F34-8185-0B9686598300}"/>
          </ac:picMkLst>
        </pc:picChg>
        <pc:picChg chg="del mod">
          <ac:chgData name="Robert Routledge" userId="70e5c6d5-e3ad-4d94-905a-cb321c88ab07" providerId="ADAL" clId="{8D22762C-1DEC-4B11-A479-C691618F0372}" dt="2020-07-14T03:14:50.771" v="558" actId="478"/>
          <ac:picMkLst>
            <pc:docMk/>
            <pc:sldMk cId="3968526754" sldId="272"/>
            <ac:picMk id="9" creationId="{AC4E38C0-3FC8-4D02-8CCC-3737F15476AC}"/>
          </ac:picMkLst>
        </pc:picChg>
        <pc:picChg chg="add mod">
          <ac:chgData name="Robert Routledge" userId="70e5c6d5-e3ad-4d94-905a-cb321c88ab07" providerId="ADAL" clId="{8D22762C-1DEC-4B11-A479-C691618F0372}" dt="2020-07-14T03:19:15.792" v="757" actId="1076"/>
          <ac:picMkLst>
            <pc:docMk/>
            <pc:sldMk cId="3968526754" sldId="272"/>
            <ac:picMk id="12" creationId="{A37B5C71-9B09-416F-8C9D-41E49C6F673C}"/>
          </ac:picMkLst>
        </pc:picChg>
      </pc:sldChg>
      <pc:sldChg chg="delSp modSp add">
        <pc:chgData name="Robert Routledge" userId="70e5c6d5-e3ad-4d94-905a-cb321c88ab07" providerId="ADAL" clId="{8D22762C-1DEC-4B11-A479-C691618F0372}" dt="2020-07-14T03:17:42.356" v="746" actId="20577"/>
        <pc:sldMkLst>
          <pc:docMk/>
          <pc:sldMk cId="512190035" sldId="273"/>
        </pc:sldMkLst>
        <pc:spChg chg="mod">
          <ac:chgData name="Robert Routledge" userId="70e5c6d5-e3ad-4d94-905a-cb321c88ab07" providerId="ADAL" clId="{8D22762C-1DEC-4B11-A479-C691618F0372}" dt="2020-07-14T03:17:42.356" v="746" actId="20577"/>
          <ac:spMkLst>
            <pc:docMk/>
            <pc:sldMk cId="512190035" sldId="273"/>
            <ac:spMk id="2" creationId="{EF076EC6-8086-465A-9484-A693A293821E}"/>
          </ac:spMkLst>
        </pc:spChg>
        <pc:picChg chg="del">
          <ac:chgData name="Robert Routledge" userId="70e5c6d5-e3ad-4d94-905a-cb321c88ab07" providerId="ADAL" clId="{8D22762C-1DEC-4B11-A479-C691618F0372}" dt="2020-07-14T03:17:26.643" v="692" actId="478"/>
          <ac:picMkLst>
            <pc:docMk/>
            <pc:sldMk cId="512190035" sldId="273"/>
            <ac:picMk id="10" creationId="{300061D7-D99D-4C0B-803C-D48ECEAAE760}"/>
          </ac:picMkLst>
        </pc:picChg>
        <pc:picChg chg="mod">
          <ac:chgData name="Robert Routledge" userId="70e5c6d5-e3ad-4d94-905a-cb321c88ab07" providerId="ADAL" clId="{8D22762C-1DEC-4B11-A479-C691618F0372}" dt="2020-07-14T03:17:31.335" v="693" actId="1076"/>
          <ac:picMkLst>
            <pc:docMk/>
            <pc:sldMk cId="512190035" sldId="273"/>
            <ac:picMk id="11" creationId="{32FB7DEC-BA0A-4B0D-9EA8-2C41C7CAAB4E}"/>
          </ac:picMkLst>
        </pc:picChg>
      </pc:sldChg>
      <pc:sldChg chg="add del">
        <pc:chgData name="Robert Routledge" userId="70e5c6d5-e3ad-4d94-905a-cb321c88ab07" providerId="ADAL" clId="{8D22762C-1DEC-4B11-A479-C691618F0372}" dt="2020-07-15T00:43:34.033" v="812" actId="2696"/>
        <pc:sldMkLst>
          <pc:docMk/>
          <pc:sldMk cId="1759486909" sldId="2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1FB35-722A-434C-998A-55361814406F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432C5-6B74-436C-BF48-7B17754A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1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38">
    <iact:property name="dataType"/>
    <iact:actionData xml:id="d0">
      <inkml:trace xmlns:inkml="http://www.w3.org/2003/InkML" xml:id="stk0" contextRef="#ctx0" brushRef="#br0">4392 3829 0,'0'0'7,"0"0"-3,0 11 6,0 20-2,-11 22 2,-10 21-2,-21 0 2,10 0 1,-21 21-3,0 11 2,10 31 7,32-20-16,11-117 5</inkml:trace>
    </iact:actionData>
  </iact:action>
  <iact:action type="add" startTime="42195">
    <iact:property name="dataType"/>
    <iact:actionData xml:id="d1">
      <inkml:trace xmlns:inkml="http://www.w3.org/2003/InkML" xml:id="stk1" contextRef="#ctx0" brushRef="#br0">6962 6947 0,'0'0'6,"-11"0"3,-31 11 0,-11 10 0,-64 21 0,-32 0 4,22 1-3,-54 9 5,11-20-15,22 0 7,-1-11 3,11-21 0,42-11-2,22-10 1,21-10 1,10-12-1,12-9 0,20-22 2,32-32-5,96-53 5,42 11-4,-10 43 3,95 31 7,-84 42-16,-33 32 6,0 32 3,-20 31-1,-44 32 0,-31 32-1,-42 21 2,-44 42 2,-30 32-6,-12-21 5,0-42-5,96-159 4</inkml:trace>
    </iact:actionData>
  </iact:action>
  <iact:action type="add" startTime="60432">
    <iact:property name="dataType"/>
    <iact:actionData xml:id="d2">
      <inkml:trace xmlns:inkml="http://www.w3.org/2003/InkML" xml:id="stk2" contextRef="#ctx0" brushRef="#br0">16403 6144 0,'0'0'6,"-11"10"5,0 11-4,-10 11 1,0 10 2,0 1-2,-1 20 2,1 1-2,-11 41 5,11 1-8,0 10 6,0 1-2,10-1-1,0-10 1,11-11 0,22 10 1,10-10-1,-1-21 1,12 11 7,10-11-17,21 0 7,-10-11 3,10 11-1,11 22 0,0-1-1,-85-95 2</inkml:trace>
    </iact:actionData>
  </iact:action>
  <iact:action type="add" startTime="80018">
    <iact:property name="dataType"/>
    <iact:actionData xml:id="d3">
      <inkml:trace xmlns:inkml="http://www.w3.org/2003/InkML" xml:id="stk3" contextRef="#ctx0" brushRef="#br0">19174 9294 0,'0'0'4,"0"0"6,-10 0 1,-11 0-4,-1 0 2,-20 0 0,-11 0 2,-22-11-3,-10-10 1,0 0 5,11 0-11,-32 0 9,-43-11-4,1 0 2,-12 0 8,-10 1-17,54 20 7,9 11 0,107 0-1</inkml:trace>
    </iact:actionData>
  </iact:action>
  <iact:action type="add" startTime="88069">
    <iact:property name="dataType"/>
    <iact:actionData xml:id="d4">
      <inkml:trace xmlns:inkml="http://www.w3.org/2003/InkML" xml:id="stk4" contextRef="#ctx0" brushRef="#br0">17093 9938 0,'0'0'4,"0"0"6,-11 0-1,1 0 0,-12 0-1,-9 11 0,-12 21 2,-21 21-1,-31 31 2,-1 11 2,43-21-10,0 11 8,21 20-4,11-9 3,21-1-1,32 10 2,32 12 6,31 31-17,-95-148 9</inkml:trace>
    </iact:actionData>
  </iact:action>
  <iact:action type="add" startTime="97319">
    <iact:property name="dataType"/>
    <iact:actionData xml:id="d5">
      <inkml:trace xmlns:inkml="http://www.w3.org/2003/InkML" xml:id="stk5" contextRef="#ctx0" brushRef="#br0">17528 901 0,'0'0'5,"-10"-11"4,-12 1 0,1-1 0,-21 1 0,-11 10 0,-22-11 1,-10 11-1,0 0 4,22 11-3,10-1-4,-22 1 6,-10 10-7,-10 11 4,-1-1-2,22 1 4,10 0-4,22 0 3,-1-1-2,1 1 1,10-11 1,0 0-1,11 0 0,-1 1 1,1 9 2,0 12-7,10-1 6,1 21-4,-1 1 4,11 10-4,0-11 2,0 1 9,11-12-18,-1 1 8,1 0 1,0 0-1,10-11 3,11 0 1,10 1-7,11-1 5,32 11-4,0-21 5,0-11-2,-21-11 0,-11-10-2,32 0 4,11-10-1,10 10-3,0-11 1,-32 1 2,-10-12 0,-11 1 0,0-10 1,-10-12-5,-1 1 5,-10-11 5,-11-21-15,0-10 6,-21-11 2,-10-1 2,-11 12-4,-1 10 3,-10-11-2,-42-10 3,-43 0-4,-21 32 3,32 41 0,-202 65 0,-10 62-6,116-31 7</inkml:trace>
    </iact:actionData>
  </iact:action>
  <iact:action type="add" startTime="103819">
    <iact:property name="dataType"/>
    <iact:actionData xml:id="d6">
      <inkml:trace xmlns:inkml="http://www.w3.org/2003/InkML" xml:id="stk6" contextRef="#ctx0" brushRef="#br0">16923 11672 0,'0'0'4,"0"0"5,0 0 0,0 0 0,0 0 0,0 0 1,0 0-2,0 0 1,0 0 0,-11 10 0,1 12 1,-11 9-2,-1 1 0,1 10 2,0 11-1,-11 0-1,11 0 6,-11 0-7,11-11 4,-1 0-4,-9 11 3,9-11-4,1 1 3,0-1 0,10 0 2,1 1-3,-1 9 4,0 1-6,1 0 5,-1 0-5,0 0 5,11-11-4,0-10 3,0 10-2,0 0 20,11 1-27,0-1-1,-1 0 8,12-10 0,-1 0 1,0-1 0,0 1 1,1-11-1,-1 11 1,0-11-4,0 11 4,0-11-2,1 0 1,-1 0 0,0 0 1,0 0-1,-10-10 0,0 0 0,-1-1-1,12 1 2,-1-1-1,0 1 0,0-1 0,-10 1 0,0 0 0,-1-1-1,1 1 2,-1-1-2,1 1 2,-11-11-3,0 0 4,0 0-3,0 0 0,0 0 0,0 0 2,0 0-1,0 0 0,0 0 0,11 10 2,-11-10-5</inkml:trace>
    </iact:actionData>
  </iact:action>
  <iact:action type="add" startTime="113921">
    <iact:property name="dataType"/>
    <iact:actionData xml:id="d7">
      <inkml:trace xmlns:inkml="http://www.w3.org/2003/InkML" xml:id="stk7" contextRef="#ctx0" brushRef="#br0">17029 14188 0,'0'0'6,"0"0"2,0 0 1,0 0 0,0 0 0,-10 0 0,-1 0 0,11 0 0,-11 0 1,1 0-1,-1 0 0,1 10 0,-12 1 0,12-1 0,-12 11-1,12 1 2,-1-1-4,-10 0 4,0 0-1,-1 0 1,12 0-2,-11 0 2,10 1-1,0-1 3,1 0-2,-1-11-4,0 1 3,1 10 9,-1 0-17,11-10 6,0-1 3,0 1-1,0 0 0,0 10 0,0-11-1,0 11 2,0 0-2,11 1 4,-1-1-7,1 10 6,0 1-3,-1 0 2,1 0 7,0-11-17,-1 10 11,1-9-5,-1-1 4,1 0-1,0 0 0,-1 0 0,1 0 2,0 0-5,-1 1 5,1-12-3,-1 1 2,1 10 9,10-11-19,1 1 6,-1 10 4,0 0-2,11 0 1,0 11 0,0 0-1,-32-32 1</inkml:trace>
    </iact:actionData>
  </iact:action>
  <iact:action type="add" startTime="128255">
    <iact:property name="dataType"/>
    <iact:actionData xml:id="d8">
      <inkml:trace xmlns:inkml="http://www.w3.org/2003/InkML" xml:id="stk8" contextRef="#ctx0" brushRef="#br0">19737 16450 0,'0'0'6,"-21"0"1,-11 0 3,-32 10-2,-42 1 3,-11-1 3,11 1-11,32-11 9,0-11-5,-22-10 6,-42 0-8,32 10 8,21 1-7,21 10 4,11 0 8,-11 10-18,11-10 9,11 11 1,10-11-4,0 0 4,11 0 0,10 0-2,11 0 4,0 0-6,0 0 4,11-21-2,10-21 1,21-22-1,1-10 2,10-10 0,11-33-2,10 12 2,0 9-2,1 22 1,31-10 1,11 21 1,10 20 6,22 22-17,21 11 7,-32 31 2,-11 10 0,-10 12-1,-21 9 3,-22 12-3,-21 10 2,-21 0-1,-21 0 0,-11 0 1,-32 0 1,-21 0 5,-22 0-15,-10 0 8,-21-11-2,-43 1 2,-63-1 1,74-42-1,42-10-2,1-11 4,10-11-3,21-10 3,64 21-5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331">
    <iact:property name="dataType"/>
    <iact:actionData xml:id="d0">
      <inkml:trace xmlns:inkml="http://www.w3.org/2003/InkML" xml:id="stk0" contextRef="#ctx0" brushRef="#br0">7237 3991 0,'0'0'3,"24"0"59,-1 0-53,23 0-2,1 0 2,-1 23-2,0-23 2,24 0 0,-24 23-2,47-23 0,-23 23 1,-24 0 1,47 1-2,0 22 4,-1 0-6,-45-46 3,22 47 0,24 22 1,-70-45-1,47 45 1,-47-46-3,70 47 4,-23 0-4,-47-47 2,46 46 1,-45-45 1,22 45-4,-23-46 1,0 24 2,0-24-1,1 0 2,-1 24 1,-23-24-5,23 23 1,-23-23 1,0 1-1,23 22 2,-23-23-1,23 24 8,-23-24-8,0 23 7,0 1-7,0-24 0,0 47 0,0-47 2,0 70-4,0-70 3,0 70-2,0 23 1,0-70 0,0 0 0,0 94 1,-23-117-2,23 93 2,0-93-2,0 70 1,0-70 0,0 47 0,0-47 0,0 23 0,-23 24 1,23-47 0,0 0-3,-23 70 2,23-70 3,-23 1-3,-1 68-1,1-68 1,23 22 0,-23 0 0,-46 47 0,69-46 0,-24-1 0,-22 0 0,0 47-1,22-46 2,1-24-1,0 0 0,23 23 0,-46 24 0,22-24 0,1-22 0,0 22 0,0 0-1,0 1 4,-24 22-5,24-22 3,0-24-1,0 0-1,-1 24 1,1-1 0,0-46 0,23 23 1,-46 1-3,46-1 3,-24-23-1,1 23 0,-23 23 13,23-46-15,23 24 5,-24-24-7,1 46 4,0-46 0,0 23 0,23 0 1,-47 24-2,24-24 1,0 0 0,23 0 0,-70 47 0,70-47 0,-23-23 0,23 23 0,-23 1 0,0 22 0,23-23 16,-23-23-8</inkml:trace>
    </iact:actionData>
  </iact:action>
  <iact:action type="add" startTime="9674">
    <iact:property name="dataType"/>
    <iact:actionData xml:id="d1">
      <inkml:trace xmlns:inkml="http://www.w3.org/2003/InkML" xml:id="stk1" contextRef="#ctx0" brushRef="#br0">5150 6473 0,'23'0'54,"0"0"-36,23 24-12,24-24 2,0 0 1,-1 0-2,1 0 2,23 0 2,-24 0-7,1 0 5,-1 0-1,1 0-1,-47 0 1,-23 23 49,-23-23-16</inkml:trace>
    </iact:actionData>
  </iact:action>
  <iact:action type="add" startTime="10466">
    <iact:property name="dataType"/>
    <iact:actionData xml:id="d2">
      <inkml:trace xmlns:inkml="http://www.w3.org/2003/InkML" xml:id="stk2" contextRef="#ctx0" brushRef="#br0">5219 6984 0,'23'23'49,"24"0"-42,-1 0 1,1 1 0,-1-1 1,0-23-2,-22 23 2,22 0-2,24 0 1,-24-23 0,0 0 2,-22 0-4,-1 0 3,0 0 2,0 0 2</inkml:trace>
    </iact:actionData>
  </iact:action>
  <iact:action type="add" startTime="11294">
    <iact:property name="dataType"/>
    <iact:actionData xml:id="d3">
      <inkml:trace xmlns:inkml="http://www.w3.org/2003/InkML" xml:id="stk3" contextRef="#ctx0" brushRef="#br0">5266 7633 0,'46'0'78,"0"24"-70,24-1 0,23 0 1,23-23-2,-47 23 1,71 1 0,22-1 0,-46-23 0,0 23 0,46 23 1,-69-46-2,-23 24 1,-1-1 0,-46-23 1</inkml:trace>
    </iact:actionData>
  </iact:action>
  <iact:action type="add" startTime="16522">
    <iact:property name="dataType"/>
    <iact:actionData xml:id="d4">
      <inkml:trace xmlns:inkml="http://www.w3.org/2003/InkML" xml:id="stk4" contextRef="#ctx0" brushRef="#br0">20436 9072 0,'23'0'87,"0"0"-80,24 0 2,-1 0-2,-23 0 1,24 0 0,-1 23 0,1-23 1,-1 24 0,0-1-4,24-23 5,-24 23-2,1-23-1,-1 23 1,-23-23 2,-46 23 114,23 1-88,0 22-20,0-23-7,0 24-2,0-1 4,0-23-6,23 24 3,-23-24 0,24 0 0,-24 23 0,23 1 0,0-1 0,-23-23 0,23 24 2,0 22-2,1-45 0,-24 45 0,0-22 0,23-1 0,-23 24 0,0-24 0,0-23 0,0 24 0,23 22 0,-23-22 0,0-24 0,0 46 0,23-22 0,-23-24-1,0 70 2,0 23-1,0-70 0,0 70 0,0-46 1,-23 116-2,23-117 1,0 94 0,0-1 0,0-69 0,23 0 0,-23-47 0,0 0 6,23 24-11,-23-47 5,0 24-1,0-1 2,0 24-1,0-1 0,0 1-1,0 23 3,0-24-4,-23 24 4,23-23-2,0 46 1,0-23-2,23-24 1,-23-22 0,0 22 0,24 24 3,-24-23 2,0-24-6,0-23 2,0 47-1,0 0 1,0-47-2,0 23 4,0-23-6,0 24 3,0-24 0,0 23 0,-24 24 8,24-47-8,0 0 0,-23 70 0,23-70 0,0 47 0,-23-47-1,23 0 2,0 1-1,0-1 8,-23-23 118,0 0-129,-24 0 5,-46 0-5,-23-23 5,-92 23-3,-1-24 0,-162 1 1,23 23 0,69 0 0,24 0 0,162 0-1,-69 0 2,116 0-1,22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80">
    <iact:property name="dataType"/>
    <iact:actionData xml:id="d0">
      <inkml:trace xmlns:inkml="http://www.w3.org/2003/InkML" xml:id="stk0" contextRef="#ctx0" brushRef="#br0">6017 2138 0,'-21'-11'4,"-64"-21"4,-32-10 1,-11 10 4,22 11-6,-21 0 2,-11 0 9,-11 10-18,-10 11 7,21 22 3,10 9 0,1 12-1,-11 20 4,21 11-8,32 21 6,21 11-4,11 21 4,11 0-5,10-1 4,11 12 6,21 10-15,10-11 10,11 11-4,22-21 4,10 32-5,43-1 5,20-31-3,1-21 1,21-1 1,32 1 0,-21-32 6,31 0-16,-31-42 8,53-1 2,-22-20 1,22-11-4,-21-11 2,-54-10-1,22-21 1,-22 0 1,1-22 0,10-10-3,-22 0 2,-31-10 1,-21-11-1,-11-22-1,-10-9 2,-11-1-3,-11 0 2,-21-11-1,-11 22 3,-21-11-1,-42 0-3,-85 1 3,21 52-1,31 42 0,-169 21-1,43 54 3,-1 31-4,22-11 2,116-21 2,96-42-4</inkml:trace>
    </iact:actionData>
  </iact:action>
  <iact:action type="add" startTime="17329">
    <iact:property name="dataType"/>
    <iact:actionData xml:id="d1">
      <inkml:trace xmlns:inkml="http://www.w3.org/2003/InkML" xml:id="stk1" contextRef="#ctx0" brushRef="#br0">2119 5214 0,'0'0'5,"0"0"5,0 0-2,0 0 1,22 10 2,10 11-2,21 0-1,32 1 2,21-1-3,-11-11 6,1-10-2,-22 0-5,32-10 6,43-11-7,0-1 5,-43 12 8,-10 10-18,20 10 9,-116-10-1</inkml:trace>
    </iact:actionData>
  </iact:action>
  <iact:action type="add" startTime="35161">
    <iact:property name="dataType"/>
    <iact:actionData xml:id="d2">
      <inkml:trace xmlns:inkml="http://www.w3.org/2003/InkML" xml:id="stk2" contextRef="#ctx0" brushRef="#br0">21309 11651 0,'0'0'5,"-21"-11"4,-1-10 0,-9 0 0,-12 0 0,1 0 1,-12-1-1,-9 1-1,-33 0 10,-31 11-17,-11 10 10,0 10-3,31 11 1,1 11 0,11 10 2,-22 22-3,0 10 3,11 10-4,-32 33 3,0 9 7,-11 22-16,32-10 7,-10 20 1,21 1 0,21 21 1,21 20 2,11-9-8,10 20 9,1-10-7,21 0 5,10 21 6,11-43-17,11 33 7,21-11 4,-1-53-5,23 10 4,-1 22 1,-11-32-4,11-21 4,43-11-4,42-10 4,-11-32-2,-42-32 0,-10-10 1,-75-32-4</inkml:trace>
    </iact:actionData>
  </iact:action>
  <iact:action type="add" startTime="35597">
    <iact:property name="dataType"/>
    <iact:actionData xml:id="d3">
      <inkml:trace xmlns:inkml="http://www.w3.org/2003/InkML" xml:id="stk3" contextRef="#ctx0" brushRef="#br0">20353 15741 0,'64'-10'3,"127"-22"5,-85 11 5,-10 0 4,84-21-16,11-11 19,-74 10-20,-42-9 10,31-75 4,0 21-14,43-21 9,-11-10-1,-32-32 3,-42 10-5,-22 22 6,-10-11-4,-11-53 2,-10 21 8,-22 11-18,-21-21 7,-10 0 2,-1 31 1,-20 0-1,-22 1-1,21 31 1,-32-10 0,-20 20 1,-12 12 0,11 10-4,11 21 5,11 10-2,-22 1 2,0 20-5,11 12 4,42 20 0,-10 1-3,10 10 2,0 10 1,1 1 3,20-1-8,11 1 7,11-1 5,10 1-17,1 0 7,-1-1 4,11-10 7</inkml:trace>
    </iact:actionData>
  </iact:action>
  <iact:action type="add" startTime="36545">
    <iact:property name="dataType"/>
    <iact:actionData xml:id="d4">
      <inkml:trace xmlns:inkml="http://www.w3.org/2003/InkML" xml:id="stk4" contextRef="#ctx0" brushRef="#br0">31599 12179 0,'0'0'5,"-10"-10"4,-12-22 1,-41-21-1,-33 0 0,-31-10 3,10 21-5,-11-1 5,-42 22 3,-21 21-14,64 21 6,-54 32 3,-31 32-1,53 10 1,10 11 1,-32 42-5,1 31 5,63-31-5,11 11 5,0 31 6,31-10-17,12 10 10,20 0-2,33 11 3,-1 42-4,22-63 3,42 0-1,42-11 2,22-21-4,-21-53 4,-22-32 4,64 11-14,74-21 8,-95-42 0,32-1-1,138-31 1,-107-11 7,-63-10-14,53-43 9,21-20-5,-74 10 5,-11-11-1,11-21 0,0-10 6,-32 10-16,-11-11 11,0-20-4,-31 31 3,-11 11-1,-22-22 1,-10 1 1,-21 0-7,0 31 9,-11 11-5,-11 10 8,-20-10-15,-12 10 7,-41-10 3,9 21-4,33 21 2,21 11 2,0 11-3,10-1 2,-10 11-1,0 0 3,-21-1-8,-22 12 7,96 10 7</inkml:trace>
    </iact:actionData>
  </iact:action>
  <iact:action type="add" startTime="44602">
    <iact:property name="dataType"/>
    <iact:actionData xml:id="d5">
      <inkml:trace xmlns:inkml="http://www.w3.org/2003/InkML" xml:id="stk5" contextRef="#ctx0" brushRef="#br0">18431 11672 0,'0'0'5,"-11"0"5,-10 0-1,0 0 1,-11 0-2,0 0 1,-10 0 0,-11-11 0,0 1-1,-11-1 1,0 1 5,-21-12-10,11 12 7,10-1-2,0-10 0,11 0 1,0 0-3,11-11 2,10 0 1,11 1-2,-1-1 2,12-10 0,-1 0-3,22-11 2,10-11-1,11 1 3,32-1-1,95-10-1,-42 22-2,-22 30 4,54 1-3,0 32-1,-43 10 7,-32 0 1,-10 11-14,-11 10 7,-11 22 0,-20 20 3,-12 1-3,-20 10 1,-22 10 2,-32 12 1,-42 20-6,-11-21 20,11-20-25,106-96-1</inkml:trace>
    </iact:actionData>
  </iact:action>
  <iact:action type="add" startTime="49357">
    <iact:property name="dataType"/>
    <iact:actionData xml:id="d6">
      <inkml:trace xmlns:inkml="http://www.w3.org/2003/InkML" xml:id="stk6" contextRef="#ctx0" brushRef="#br0">17836 13035 0,'0'0'3,"-21"-31"8,-11-12-3,0 1 1,0-11 1,-10-10-2,0-22 5,10 11-7,0-10 3,0-1 2,0 11-5,11 21 5,0 1-2,-1-1 1,1 10-3,0 12 4,0 10-4,-11 10 4,-21 11-4,-22 11 4,12 10-4,10 10 3,-1 22-1,12 21 1,10 32-1,11 10-1,21-21 0,11 11 1,10 10 0,11 11 2,10-11-3,11 1 0,11-22 1,0-11-1,-1 1 2,1-11-1,10 0 0,11-11 0,32-10-1,-21 0 2,-11 0-1,-32 0 3,-11 10-5,-10 11 1,-11 11 3,-10 10-3,-32 32 0,-32 21 1,-11-11 2,0 0-4,11-10 2,11-21 1,10 21 0,0 0-3,11 10 3,-1-21-2,1 43 2,11-1-1,31-31-1,11-42 2,21-11-1,0 0 1,-53-74-2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002" units="cm"/>
          <inkml:channel name="Y" type="integer" max="2262" units="cm"/>
          <inkml:channel name="T" type="integer" max="2.14748E9" units="dev"/>
        </inkml:traceFormat>
        <inkml:channelProperties>
          <inkml:channelProperty channel="X" name="resolution" value="116" units="1/cm"/>
          <inkml:channelProperty channel="Y" name="resolution" value="116.59794" units="1/cm"/>
          <inkml:channelProperty channel="T" name="resolution" value="1" units="1/dev"/>
        </inkml:channelProperties>
      </inkml:inkSource>
      <inkml:timestamp xml:id="ts0" timeString="2020-07-30T01:44:23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50">
    <iact:property name="dataType"/>
    <iact:actionData xml:id="d0">
      <inkml:trace xmlns:inkml="http://www.w3.org/2003/InkML" xml:id="stk0" contextRef="#ctx0" brushRef="#br0">20236 2349 0,'-32'0'6,"-63"0"3,-11 11 1,-1-1 3,-41 1-10,20-1 10,12-10-6,-54 0 7,-32 0-10,53 0 7,1 0-4,-107-10 3,64 10 7,21-11-17,-43-10 10,65 0-2,52-11 1,32 1 1,11-22 2,11 0-5,10-11 4,21-10-6,22-21 6,31-10-4,64-22 3,64 11 7,-53 31-17,106 0 10,21 43-3,-95 21 6,85 32-7,-22 31 4,-95 11-1,0 31 0,-22 33 0,-31 9 0,-32-20 9,-21 21-18,-33 0 9,-31-22-1,-74 12 2,-75-12 0,22-31 3,-54 0-8,-63-10 3,84-22-2</inkml:trace>
    </iact:actionData>
  </iact:action>
  <iact:action type="add" startTime="13112">
    <iact:property name="dataType"/>
    <iact:actionData xml:id="d1">
      <inkml:trace xmlns:inkml="http://www.w3.org/2003/InkML" xml:id="stk1" contextRef="#ctx0" brushRef="#br0">16456 4220 0,'0'0'5,"0"0"5,-11 32-1,-21 31 0,-10 64 0,10 21 7,0 0-14,11 21 8,0 32 0,-1-21-2,12-1 3,10 54 5,0-11-16,10 42 10,1 0-3,-11-21 2,11 43 0,-22-43 1,0 42-2,-10-20 0,11 9 1,-12 12 2,1-11-3,-11 10 3,0-10-2,22 10-3,-1-31 5,22 31-3,-1-52 3,1 31-4,10-31 5,-21-22-6,11 22 4,-11-33 8,0 1-18,0-11 10,0-20-4,0-1 5,0-21-4,0-21 4,0-32-1,0-11 1,0-20-6,0-12 6,0-20-5,0 0 6,0 0 4,0-32-16</inkml:trace>
    </iact:actionData>
  </iact:action>
  <iact:action type="add" startTime="13762">
    <iact:property name="dataType"/>
    <iact:actionData xml:id="d2">
      <inkml:trace xmlns:inkml="http://www.w3.org/2003/InkML" xml:id="stk2" contextRef="#ctx0" brushRef="#br0">15362 11619 0,'0'0'6,"11"63"3,31 96-2,22 105 10,-1-52-14,12-54 7,-11-20 0,-22-22 7,-10-42-16,-11-42 5,-10-11 5,-1-21-3,54-85 2,32-116-3,31-158 4,1-32 0,20-11-5,65-52 4,-139 306-1</inkml:trace>
    </iact:actionData>
  </iact:action>
  <iact:action type="add" startTime="17174">
    <iact:property name="dataType"/>
    <iact:actionData xml:id="d3">
      <inkml:trace xmlns:inkml="http://www.w3.org/2003/InkML" xml:id="stk3" contextRef="#ctx0" brushRef="#br0">21436 2730 0,'0'0'8,"0"0"1,0 0 1,0 0-2,0 0 1</inkml:trace>
    </iact:actionData>
  </iact:action>
  <iact:action type="add" startTime="17349">
    <iact:property name="dataType"/>
    <iact:actionData xml:id="d4">
      <inkml:trace xmlns:inkml="http://www.w3.org/2003/InkML" xml:id="stk4" contextRef="#ctx0" brushRef="#br0">21394 2867 0,'0'0'1,"0"0"9,-11 0 1,-10 0-5,-21 0 6,-12 11-5,-20-11 3,-11 0 0,-21 10-2,0 1-1,0-1 4,-11-10-2,-32 0-1,0 11 2,43-1-3,0-10 8,-11 0-10,-42-10 8,-54-1-6,75-10 2,-53 0-3,-10-11 4,73 1 8,43-1-18,21 11 9,22-11-1,-1 0 3,22 11-4,11 0 2,10-11 1,10-10 2,33-21-6,95-32 4,21 31 7,-21 11-17,74 0 8,1 11 1,-64 21 1,74 0-1,31 0 1,-84 10-2,75 11 3,-44 11-5,-73-1 5,20 22-2,33 21 0,-32 0-1,-54 0 1,-31-1 0,-22 12 0,-10-1-1,-21 22 3,-22 10 3,-31-10-11,-54 10 9,1-32-5,10-10 2,0-11 9,21-10-18,0-11 9,-21 0 0,11-10 1,0-1-2,21 1 2,10-1-3,11 1 3,0-11-2,11 0 2,0 0-2,10 0 4,1 0-5,-1 0 1,0 0 4,1 0-5,-1 0 2,11 0-1,0 0 2,0 0-1,0 0 0,0 0-1,0 0 1,-10 0 3,10 0-4,0 0 2,0 0-1,0 0-2,0 0 3,0 0-1,-11 0 1,-10 0 1,21 0-6</inkml:trace>
    </iact:actionData>
  </iact:action>
  <iact:action type="add" startTime="26632">
    <iact:property name="dataType"/>
    <iact:actionData xml:id="d5">
      <inkml:trace xmlns:inkml="http://www.w3.org/2003/InkML" xml:id="stk5" contextRef="#ctx0" brushRef="#br0">21797 3681 0,'0'0'5,"0"0"5,0 0-1,0 0 0,0 0 0,0 0 0,-10-11 0,-11 11 1,-33 0-1,-41 0 2,21 11-4,-22 10 6,0 0-7,-10 0 5,0 11 5,0-11-15,-11 11 7,11-11 2,10-10-3,1-11 2,-1-11 7,11-10-11,11 0 3,10-11 1,22 0 1,10 1-4,10-12 5,12-20-3,10-11 1,32 11 1,31-11-1,33-11 13,-11 22-22,21 10 4,64 10 6,-21 33 1,-22 10-4,32 21 3,75 42 7,-64 11-16,-43 11 8,1 10-1,-43-21 2,-32-10-2,-32-12 2,-31 22-2,-33 32 4,-21 10-6,-63-10 5,-85 0 6,84-53-17,1-22 7,-22-10 3,0-10-1,149-11 0</inkml:trace>
    </iact:actionData>
  </iact:action>
  <iact:action type="add" startTime="31012">
    <iact:property name="dataType"/>
    <iact:actionData xml:id="d6">
      <inkml:trace xmlns:inkml="http://www.w3.org/2003/InkML" xml:id="stk6" contextRef="#ctx0" brushRef="#br0">20226 5858 0,'0'0'5,"0"0"4,-11 0 1,-10 0-1,-11 0 0,0 0 1,0 0-2,0-10 1,-10-1 0,-1-10 1,1 0-2,-11 0 7,0-11-12,0 0 7,10-10-1,11 10 0,11-10 0,0-11 0,10-10 0,22-11 2,10 0-3,11 0 20,0 10-28,0 22 0,0 0 8,-1 10 1,1 0 0,0 11 0,11 11 3,31 10-7,22 21 7,10 32-5,0 31 3,-42-10 7,-33 0-16,-9 0 7,-12-10 0,-20 10 3,-22 10-4,-21 11 4,-22-10-3,1-11 3,0-11-4,-1-10 3,75-53-3</inkml:trace>
    </iact:actionData>
  </iact:action>
  <iact:action type="add" startTime="38432">
    <iact:property name="dataType"/>
    <iact:actionData xml:id="d7">
      <inkml:trace xmlns:inkml="http://www.w3.org/2003/InkML" xml:id="stk7" contextRef="#ctx0" brushRef="#br0">24803 5235 0,'0'0'4,"0"0"6,21 0-1,11 10 0,0 11 0,10 11 0,1 10 0,10 22-1,0-1 8,11 22-3,-1 21-12,-10 20 10,-21 1-5,-11-10 4,1 30-2,-22-9 3,-22 10 7,1-21-18,-11-22 9,0 1-1,-21 0 2,11-11-2,-11-10 2,10-12-2,1-9 2,-1-11-2,12-11 1,9-10 1,12-11 0,-1-11-4,0 1 5,11-11-5,0 0 4,0 0 0,0 0 0,0 0-2,0 0 1,0 0-1,0 0 2,0 0-1,0 0-1,0 0 1,0 0 1,11-11 0,0 1-1,-1-1 1,1 1 1,0-11-5,-1-1 3,1 1 0,10-10 2,-10-1 6,10-10-17,-11-11 7,12 0 4,-1-21-3,-10 0 18,-1-32-25,1-21-1,-11-10 9,-21 10 1,10 11 1,-10 10-5,-1 0 5,-9-10 6,-1 11-16,11 20 7,-11 22 2,0-11-1,11-11 0,-11 11 3,0 11-7,0 10 5,0 0-3,0 21 5,11 0-5,0 11 0,10 11 4,1-1-3,-1 1 3,11 10-3,0 0 2,21-11-1,11 11 3,11 11-7,-1 10 7,11 21-5,21 21 4,1 22 5,-1 10-16,-21 21 7,-53 54 2,-32 9 1,-31 54-1,-44-1 1,22-20-3,22-33 5,-1 43-5</inkml:trace>
    </iact:actionData>
  </iact:action>
  <iact:action type="add" startTime="50913">
    <iact:property name="dataType"/>
    <iact:actionData xml:id="d8">
      <inkml:trace xmlns:inkml="http://www.w3.org/2003/InkML" xml:id="stk8" contextRef="#ctx0" brushRef="#br0">18665 11186 0,'0'0'7,"0"0"1,0 0 1,21 0 0,11 0 0,42-11 0,22 1 0,52-12 6,-20 12-9,31-11 0,53 0 4,-63 10-1,10 0 1,22 11-2,74-10 1,-64-1 1,64 1-2,-75 10 1,1-11 0,53 1 1,10-12 0,-11 12-2,12-11 3,-54 10-5,-11 1 3,65-1 1,-44 11 0,12 0 0,-22 0 0,-42 0-4,-1 0 4,-31 11 7,10-1-16,-31 1 7,-22-11 1,-10 10 0,-21-10-1,-12 0 3,-9 0-3,-12 0 5,-10 0-8,0 0 4,0 0 0,-21 11 1,-53-1-2,-22 1 3,-63 0-4,10-11 2,-84 10 0,20 1 1,-20 10 3,20-11-9,11 1 9,-52 0 3,-12-1-15,1-10 5,-12-10 3,65 10 1,-128-11-1,107 22-1,-75-22 1,106 11 2,32 11-3,-96 10 5,97-11-7,30 1 5,-9 10 5,10-10-16,42-11 7,22 10 4,31-10-3,22 0 1,21 0 0</inkml:trace>
    </iact:actionData>
  </iact:action>
  <iact:action type="add" startTime="53939">
    <iact:property name="dataType"/>
    <iact:actionData xml:id="d9">
      <inkml:trace xmlns:inkml="http://www.w3.org/2003/InkML" xml:id="stk9" contextRef="#ctx0" brushRef="#br0">23953 9981 0,'0'0'5,"0"0"5,0 0 0,0 0-2,0 0 1,0 0 0,0 21 0,0 11 0,0 31-1,-10 0 2,-12 11-1,1-10 1,0 20 3,0 1-9,-1-1 6,1-10-1,0 0 1,10-21-2,1-10 0,10-12 1,0-10 1,0-10-2,0 0 2,0-11-1,0 0 0,0 0 0,-22-22 0,-20-20 4,-43-21-7,-96-22 22,-10 32-28,-117 43 0,32 41 6,53 1 5</inkml:trace>
    </iact:actionData>
  </iact:action>
  <iact:action type="add" startTime="63985">
    <iact:property name="dataType"/>
    <iact:actionData xml:id="d10">
      <inkml:trace xmlns:inkml="http://www.w3.org/2003/InkML" xml:id="stk10" contextRef="#ctx0" brushRef="#br0">21330 12296 0,'0'0'6,"-21"0"3,-32 0 0,-11 0 0,-32 10 0,-42 11 7,-10 0-14,10-10 7,0 0 1,0-11 0,31 0-2,1-11 2,11 0-2,10-10 3,-22 0 5,-9 0-16,9 0 10,23-11-2,30 0 1,12 1 0,-1-12 0,12-9 1,9-12-2,12-10 3,-1 0-3,22 0 1,-1 11 0,22-22 8,21-10-16,11 0 7,21 0 1,0 21-1,-21 10 3,-1 1-1,-20 10-3,-1 11 5,22 0-6,21-1 6,21 1-6,0 10 4,-21 11-1,-21 0 0,0 10 1,31 1-2,12 10 2,-12 0-1,-21 0 3,-10 10-7,-21 1 7,-1 0 3,-10-1-14,0 11 7,0 0 1,0 1 1,-1 9-2,1 1 3,11 10-3,-1 11 3,1 0-4,-11 0 2,-1 10 1,-9-10-1,-1 11-2,-10-22 4,-1 11-3,-10-1 1,0 12 1,-10-1-1,-1-10 1,-10 0-4,-11 0 5,11 0-4,-1-11 4,1 0-2,-11-10-1,0 0 2,1-1-2,-23 1 2,-9 0-2,-22 10 1,0-10 0,0-11 0,11 0 0,-1-10 0,-10-1 0,-10 1 2,-12-11-5,1 0 6,11 0-4,-1 0 2,96 0-3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3292">
    <iact:property name="dataType"/>
    <iact:actionData xml:id="d0">
      <inkml:trace xmlns:inkml="http://www.w3.org/2003/InkML" xml:id="stk0" contextRef="#ctx0" brushRef="#br0">20042 9977 0,'23'0'57,"47"0"-49,-1 0 0,47 46 1,-23-22-3,208-1 2,-69 23 0,47-23 0,45 1 0,24-24 0,24 0 0,-71 0 2,-23-24-4,-69-22 5,-46 0-5,-71 22 1,24-45 2,-69 46-2,-1-24 4,1 1 0,-24-1-8,23-22 4,1-47 3,-24 46-4,46-115 4,-45 69-2,-1-24 0,0-69 0,0 93 3,0 0-6,-23 24 3,24-1 0,-24 0 0,0 0 0,0-23 1,23 23-2,-23-46 3,0 23-3,0-46 3,0 92-5,0-46 5,-23-23-4,-1 23 3,24 69-2,-46-69 4,23 24-5,0 45 1,-24-92 1,1 0 0,23 92 0,-47-92 0,70 93 1,-70-140-2,47 116 2,-23-92-2,23 92 2,-24-92-2,24 116 2,-23-94-1,46 94 1,-47-47 0,1 47-2,23-1 6,-24 24-5,-22-23-1,-1-1 1,0 1-2,-22 0 3,-1 22-4,23-22 4,-46-1-2,24 1 4,-1-24-5,-23 24 4,69 23-4,-69-24 1,0 1 2,24 23 2,45 0-7,1 23 4,23 0 3,23-24-5,-24 24 3,1 0-2,0 0 0,0-23 2,0 23 6,-1-23-6,1 23 0,0 0 5,0 0 44,23-23-38,-47 0-16,24 23 4,-23-24 0,-1 1 2,24 23-3,-23 0 0,69 47 114,23-1-113,47 0 2,23 24-4,0-24 4,23 24-5,-23-24 4,24 1-2,-48-1 3,71 1-2,-70-1 0,23-23 0,-47 24 3,1-1-5,-1 1 4,-46-24-5,47 46 7,0 47-8,-1-23 4,1 46 1,46 93-2,-23 47 1,23 69 0,-70-139 1,47 162-2,0 0 2,-47-208-2,47 115 4,-47-162-6,1 47 3,-24-71 0,0-22 1,-23 0-2,23-47 3,-23 23-3,0 24 3,0-24-4,0 47 3,-23-47-2,23 47 2,-23 0-3,0-23 2,-1-1 0,1-22 4,23 22-4,-46-22 2,23 22-2,-1-22-1,-45 22 1,22 24 1,-22 0-4,-1 0 3,1 0-1,45-47 1,-22 47 1,0 0 4,22-47-11,-22 24 7,46-47-2,-23 0 1,23 0 2,-23-23-3,23 23 0,-24-23 3,24 24-4,-23-1 2,-23 0 1,23 0-2,-24 0 1,1 24 0,-1-24 2,1 24-3,-24-1 4,47-46-7,-46 23 4,-24 24 0,-23-24 7,0 0-14,23 23 9,-46-22-2,0-1 0,0 23 0,-24-23 0,47 24 0,0-24 0,23 23 0,1-22 0,-1-1 1,47 0-2,-1-23 2,1 0 0,23 23-3</inkml:trace>
    </iact:actionData>
  </iact:action>
  <iact:action type="add" startTime="7953">
    <iact:property name="dataType"/>
    <iact:actionData xml:id="d1">
      <inkml:trace xmlns:inkml="http://www.w3.org/2003/InkML" xml:id="stk1" contextRef="#ctx0" brushRef="#br0">13036 12738 0,'70'0'73,"23"23"-66,23 1 2,93-1-3,-47-23 3,0 0 1,70 0-3,-23 0 2,0 0-2,-24 0 2,-69 0-1,-23 0 0,-46 0-1,-24 23 11,0-23-1,0 23-2,-23 0-8,23 1 2,1-1-2,-1 23 3,0-23-5,23 24 4,-23-24-2,1 0 6,-24 0-9,23 1 4,0-1 0,-23 23-1,0-22 4,0-1-6,0 70 3,0 23 1,-46 0 0,-47 116-2,23-93 0,1 46 1,-24-22 2,47-24-3,-24-23 3,47-23-5,-24-23 5,24-1-1,23-22-2,-23 22 1,0-46 0,23 1 0,-23 22 0,23 0 3,-24-46-4,24 24 0,-23-24 0,23 23 2,-23-23-2,0 23 1,0 0 0,-1 0 1,1-23-1,0 24 7,0-1-7,0 0 0,-1 0 1,-22 24-1,23-1-1,0-23 1,-47 0 2,47 1-4,-24 22 2,1-23 2,23-23-1,0 23-3,-1-23 1,1 24 2,0-24 1,0 0-5,0 23 23,-1-23-14,1 0 3,23 23-9,-23-23 7,0 0 9,0 0 8,23 23-16,-23-23-8,-1 0 8,1 0 0,-23 23 0,23-23 2,-1 0-11,1 0 8,-23 0-4,23 0-5,-1 0 9,1 0-3,0 0-6,0 24 5,0-24-6,-1 0 4</inkml:trace>
    </iact:actionData>
  </iact:action>
  <iact:action type="add" startTime="18119">
    <iact:property name="dataType"/>
    <iact:actionData xml:id="d2">
      <inkml:trace xmlns:inkml="http://www.w3.org/2003/InkML" xml:id="stk2" contextRef="#ctx0" brushRef="#br0">12665 13481 0,'47'0'63,"-24"0"-52,23 0-5,24 0 1,-1 0-1,24 0 4,-46 0-3,69 23 2,0-23-3,-24 0 2,-22 0 0,46 0 0,-70 0 1,1 0-2,-24 0 1,0 0 0,0 0 1,-69 0 88,-24 23-89,1-23 0,22 0 1,-45 0 1,22 0-5,-23 0 3,0 0 1,24 0-2,-1 0 1,47 0 0,0 0 0,69 0 40,24 0-40,-1-23 0,24 23 0,-23-23 0,69 23 0,-46-23 2,23 23-3,-23 0 1,-1 0-1,-22 0 3,23 0-2,-70 0-2,0-24 2,-69 24 51,22 0-51,-45 24 1,46-24-3,-47 0 5,-46 23-5,70-23 1,-70 23 1,46-23 0,1 0 0,-1 0 0,0 0 1,47 0-2,46 0 50,1 0-49,-1 0 2,70 0-4,-47 0 4,24 0-4,-1 0 4,1 0-5,-24 0 6,-23 0-5,1 0 1,-48 0 63,-22 0-63,-47 0 3,0 0-5,-23 0 1,24 0 3,-24 0-2,46 0 1,-23 0 1,24 0 1,45 0-5,48 0 67,-1 0-63,46 0-2,24 0 2,-23 0 0,46 0-2,-47 0 3,-22 0-5,-1-23 3,-23 23 0,-46 0 83,0 0-82,0 0 6,0 0-8,-1 0 3</inkml:trace>
    </iact:actionData>
  </iact:action>
  <iact:action type="add" startTime="20990">
    <iact:property name="dataType"/>
    <iact:actionData xml:id="d3">
      <inkml:trace xmlns:inkml="http://www.w3.org/2003/InkML" xml:id="stk3" contextRef="#ctx0" brushRef="#br0">13477 14084 0,'23'0'143,"1"0"-135,22 0 0,0 0-1,1 0 2,-1 0-2,1 0 1,-24 0 0,23 0 1,-23 0 0,24 0-3,-24 0 10,-46 0 92,-1 0-99,-22 0-2,0 0 1,-1 0 9,24 0-11,0 0 1,0 0 2,0 0 6,-1 0-5,1 0 13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971">
    <iact:property name="dataType"/>
    <iact:actionData xml:id="d0">
      <inkml:trace xmlns:inkml="http://www.w3.org/2003/InkML" xml:id="stk0" contextRef="#ctx0" brushRef="#br0">11529 7750 0,'23'0'20,"23"0"-18,1 0 0,-1 0 5,0 0 0,-22 0 1,22 0 1,-23 0-1,24 0 8,-24 0-14,0 23 17,0-23-13,24 0 4,-24 0-8,23 0 6,-23 23 0,47-23 0,23 0 0,-70 0 0,47 0 0,-24 0 8,0 0-14,1 0 6,-47-23 43,-23-24-46,-24-22 5,24-1-4,-23 24 2,-1-1 0,24 1 0,-23 23 0,-24-1 0,47 1 0,-70 23 0,0 0 0,24 0 0,-24 0 0,23 0 0,24 23 0,-24 24 0,24-1 0,23-23 2,-1 47-4,1-24 2,-23 24 0,46 0 0,0-24 0,-23 24 0,23-24 0,0 47 3,0-70-6,23 24 6,23-1-4,24 0 4,-24 1-6,24-1 7,23-23-8,69 24 9,-23-24-10,47-23 5,46 0 0,-116-46 6,23-24-9,-23-23 4,-47 24-1,-45-1 1,-1-46-2,-23 23 2,0 24-4,-70-1 2,-23 0 0,-23 1 1,0-1 3,1 24-6,-1 22 6,0 1-6,-24 0 3,48 23 0,-1 0 0,0 46 0,47-22 4,-24 68-8,24 1 4,46 23 0,0 0 5,23 0-10,46 24 5,47-1 2,-46-70-2,69 1 0,70 0 0,-93-47 0,93-23 0,-47-47 0,-23-22 0,-23-1 0,-69-23 0,-1-23 0,-46 47 0,-23-117 4,-47 47-3,1 46-6,-1 0 5,0 24 0,1 22 0,-1 24 1,47 23-2,0 0 3,0 23 4,23 47-6,0 23 0,0 23 0,23-47 1,23 47-2,1-46 1,-1-24 0,24-22 1,-1-24-2,-46 0 1,24-24 2,-1-22-2,-46 23-2</inkml:trace>
    </iact:actionData>
  </iact:action>
  <iact:action type="add" startTime="9323">
    <iact:property name="dataType"/>
    <iact:actionData xml:id="d1">
      <inkml:trace xmlns:inkml="http://www.w3.org/2003/InkML" xml:id="stk1" contextRef="#ctx0" brushRef="#br0">5846 3921 0,'23'0'113,"0"0"-106,23 0 3,-22 0-4,22 0 2,-23 0 2,24 0-4,-1 0 2,-23 0 1,0 0-1,0 0 4,1 0-5,-1 0-2,0 0 2,0 23 1,0-23 8,1 0 16,-48 0 107,-22 0-124,0 0-5,22 0 1,1 0-8,-23 0 6,23 0 1,0 0 1,-24 0-8,24 0 4,0 0 10,0 0-2,-1 0 2,1 0 1,0 0 11,0 0 21,0 0-22,46 0 43,23 0-57,-23 0-1,1 0-1,-1 0-4,0 0-7</inkml:trace>
    </iact:actionData>
  </iact:action>
  <iact:action type="add" startTime="10866">
    <iact:property name="dataType"/>
    <iact:actionData xml:id="d2">
      <inkml:trace xmlns:inkml="http://www.w3.org/2003/InkML" xml:id="stk2" contextRef="#ctx0" brushRef="#br0">7701 3921 0,'0'0'0,"-23"0"23,0 0-8,0 0-11,-24 0 9,24 0-5,0 0 0,0 0 0,46 0 112,0 0-110,0 0-4,24 0 2,-24 0 8,0 0-6,-46 0 94,-24 0-96,24 0 1,0 0-2,0 0 1</inkml:trace>
    </iact:actionData>
  </iact:action>
  <iact:action type="add" startTime="17869">
    <iact:property name="dataType"/>
    <iact:actionData xml:id="d3">
      <inkml:trace xmlns:inkml="http://www.w3.org/2003/InkML" xml:id="stk3" contextRef="#ctx0" brushRef="#br0">6773 8190 0,'24'0'70,"-1"0"-53,0 0-9,23 0 7,-22 0 2,-1 0-7,23 0 3,-23 0 3,1 0-6,-1 0-4,0 0 16,0 0-20,0 0 10,1 0-8,-1 0 9,0 0-2,0 0 5,0 0 8</inkml:trace>
    </iact:actionData>
  </iact:action>
  <iact:action type="add" startTime="24034">
    <iact:property name="dataType"/>
    <iact:actionData xml:id="d4">
      <inkml:trace xmlns:inkml="http://www.w3.org/2003/InkML" xml:id="stk4" contextRef="#ctx0" brushRef="#br0">9371 11717 0,'24'0'59,"22"47"-53,0-24 6,1 23-2,-1 1-5,47-1 0,0 24 2,0-47 0,23 23 1,-24-22 0,47-1 0,1 0 0,-71-23 0,24 23 4,-47-23-5,-46 23 64,0 1-58,-23-1-10,0 0 5,-23 23 0,22-22 0,-45 22 0,-1-23 6,1 0-12,-24 1 12,0-24-9,24 0 5,22 0-4,-22 0-1,-1 23 5,24-23-4,22 0 2,1 23 0,0-23 10,0 0 43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9713">
    <iact:property name="dataType"/>
    <iact:actionData xml:id="d0">
      <inkml:trace xmlns:inkml="http://www.w3.org/2003/InkML" xml:id="stk0" contextRef="#ctx0" brushRef="#br0">28972 4988 0,'0'0'11,"93"23"-9,0 1 1,46 22 3,-46-46 3,46 23 0,0 1-1,-46-24-2,23 0 4,-70 0-2,47 0-1,-70 0 2,1 0-1,22 23 0,0-23 0,-22 23 0,22 0 0,0 0 0,1 24-1,-1 22 8,24 24-10,-24 0 0,-23-23 4,24 69-2,-47-70 2,0 1-2,0 0 1,0-47 0,0 0 0,0 0 8,-24-23-8,24 23 1,-23 1-1,-23 22 0,-1 24-1,1-24 0,23 24 3,0-47 3,-24 23-11,24 1 8,0-24-3,0 0 1,0-23 1,23 23 1,-24-23-3,1 0 1,0 0 0,0 24 7,0-24-4,-1 0 5,1 0 14</inkml:trace>
    </iact:actionData>
  </iact:action>
  <iact:action type="add" startTime="11287">
    <iact:property name="dataType"/>
    <iact:actionData xml:id="d1">
      <inkml:trace xmlns:inkml="http://www.w3.org/2003/InkML" xml:id="stk1" contextRef="#ctx0" brushRef="#br0">5451 7053 0,'23'0'136,"1"0"-125,22 0-6,24 0 3,69 0 1,23 24 2,-23-24-7,116 23 10,-69-23-9,-47 0 1,0 0 3,-69 0-2,-47 0 2</inkml:trace>
    </iact:actionData>
  </iact:action>
  <iact:action type="add" startTime="12931">
    <iact:property name="dataType"/>
    <iact:actionData xml:id="d2">
      <inkml:trace xmlns:inkml="http://www.w3.org/2003/InkML" xml:id="stk2" contextRef="#ctx0" brushRef="#br0">13871 10093 0,'-23'0'63,"93"0"11,23 23-67,46-23 2,46 0-2,24 0 1,23 0 1,-46 0 1,162 0-5,-140 0 7,1 0-8,-46 0 4,-47 0 1,-47 0-2,-92 0 51,-47 0-49,-22 0-1,-1-23-1,-93 0 2,-23 0-2,-115-1 2,22 1-1,117 23-1,-163 0 0,69 0 5,163 0-7,0 0 4,24 0-2,45 0 3,1 0-3,23 0 4,-1 0-6,24 23 26,47-23 35,46 0-60,23 0 5,139 0-4,-47 0 2,48 0-3,22-23 4,-46 23-3,-116-23 2,-23 23-3,-140 0 35,-22 23-33,-24-23 3,23 23-5,-46 1 2,-46-1-1,-24-23 4,-22 23-6,68 0 6,-138 0-1,-139 24-3,185-24-1,-232 23 0,46-22 4,47 22-4,23-23 2,93-23 0,46 23 0,140-23 0,45 0 1,48 0 32,45 0-31,24 0-4,23 0 1,69 0 2,47 0 0,24 0-3,138 0 3,93-46-1,47 0 0,161-24 2,-277 47-2,162-47-2,-325 70 4,-23 0-4,-186 0 1,-69 0 26,0 0-25,-23 0 0,22 0 1,-22 0-3,0 0 4,-1 0-4,-22 0 3,-24 0-1,0 0 0,-46-23 0,69 23 1,-46 0 0,47 0-3,-24 0 4,70 0-3,46 0 59,23 0-60,24 0 2,0 0 1,22 0-2,-22 0 2,46 0-2,-23-23 3,-70 23-3</inkml:trace>
    </iact:actionData>
  </iact:action>
  <iact:action type="add" startTime="19268">
    <iact:property name="dataType"/>
    <iact:actionData xml:id="d3">
      <inkml:trace xmlns:inkml="http://www.w3.org/2003/InkML" xml:id="stk3" contextRef="#ctx0" brushRef="#br0">10856 9931 0,'46'0'71,"-22"23"-63,22-23 0,24 23 0,-1-23 2,-22 23-4,22-23 2,-23 0 1,24 23-2,-24-23 2,1 0-2,-1 24 1,24-1 1,-24-23-2,1 23 9,-24 0-5,0 0-4,0-23 2,0 0-3,1 24 4,-1-1-3,0-23 9,-23 23-7,23-23-2,0 0 8,1 23 19,-24 0 14,23-23-41,0 0 19,-23 24-12,23-24-6,-23 23 15,23-23-6,-23 23 1,24-23 120,-1 0-100,0 0 2,0 0-7,0 0 6,-23 23-31,24-23 11,-1 0-4,0 0 2,0 23 8,0-23-3,1 0-6,-1 24 25,0-24 14,-23 23-45,0 0 12,23-23-15,-23 23 3,23 1 7,-23-1-6,0 0-7,0 0 5,24 0 6,-24 1-6,0-1-2,0 0 3,0 0 7,0 0-2,0 1 1,0-1 7,0 0-12,0 0-6,-24-23 3,24 23 0,0 1-1,-23-24 1,23 23 1,-23 0-1,23 0-1,-23 0 13,0-23-15,23 24 8,0-1-9,-24-23 4,24 23 7,-23-23-7,0 23 16,0-23-15,0 23 0,-24-23 0,24 24-1,0-24-1,-47 23 1,24-23 7,-1 23-6,24-23 8,23 23-10,-23-23 1,0 0 32,0 0-8,-1 23-16,1-23-1,0 0-6,0 0 6,-24 24-6,1-24 7,23 0-7,0 0 0,-1 23-2,1-23 2,0 0-2,-70 0 2,70 0-1,-23 0 0,22 0-1,1 23 2,0-23 8</inkml:trace>
    </iact:actionData>
  </iact:action>
  <iact:action type="add" startTime="25307">
    <iact:property name="dataType"/>
    <iact:actionData xml:id="d4">
      <inkml:trace xmlns:inkml="http://www.w3.org/2003/InkML" xml:id="stk4" contextRef="#ctx0" brushRef="#br0">13245 12390 0,'23'0'145,"1"0"-138,-1 0 3,0 0-4,23 0 5,-22 0 2,-1 0 6,0 0-14,0 0 11,-46 0 115,0 0-125,-47 0 1,24 0 1,-1 0 2,1 0-4,-24 0 6,47 0-4,0 0-2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2844">
    <iact:property name="dataType"/>
    <iact:actionData xml:id="d0">
      <inkml:trace xmlns:inkml="http://www.w3.org/2003/InkML" xml:id="stk0" contextRef="#ctx0" brushRef="#br0">12457 4547 0,'0'0'0,"46"47"88,-46-24-80,46-23-1,-23 23 2,24 0-1,69 24-1,-70-47 2,24 46-2,92 1 2,-92-47-2,23 23 4,92 0-6,-115 0 6,46 0-6,-47 1 3,71-24 0,-71 23 0,93 0 3,-46 0-3,-69 0-3,22-23 5,-22 0-4,22 24 5,1-1-4,-47-23 2,24 23-2,22 0 4,-46-23-6,47 24 5,-47-1-3,93 0 0,23 23 1,-69-22 4,139 45-8,69 1 4,-185-47 0,139 0 0,23 24 1,23-1-1,-185-23-1,93 0 1,-1 1 1,1-1-2,-1 0 1,-45-23 1,-24 0-2,0 23 2,-1-23-2,-22 0 3,0 0-2,46 23-1,-92-23 2,-1 0-2,24 0 3,22 24-4,-22-1 4,23 0-2,23-23-3,-70 23 3,209 47 0,-92-47 3,-47 0-4,46 0 3,0 24-4,24-1 3,-24-23 2,-22 1-7,22 22 4,-23-23 0,-69-23 1,69 47 0,46-1-2,-45 0 2,68 24-2,-138-47 2,69 47-2,-23-24 1,-23-22 0,-24-1 1,-45 0-3,-1-23 10,0 23-6,0 0 6,-23 1-9,23-1 1,1-23 0,22 23 0,-23 0-1,24 0 1,-24 1 1,23-1-2,-23-23 1,1 0 2,-1 23 0,0-23-5,23 0 5,24 23-1,0 0-3,-1 1 3,24-1 2,23-23-6,-23 23 4,0-23-2,-1 23 0,-68-23 2,45 0 1,1 0-4,-1 23 2,-46-23-1,47 0 4,23 0-5,-70 0 3,70 24-2,-70-24 2,70 0-3,-70 0 2,23 0 0,1 0 1,-24 23-2,0-23 6,-23 23 7,23-23-12,1 46 10,-1 1-10,23 22 0,1 1 1,-1 0-2,-23-47 0,0 46 2,47 1-2,-47-24 1,0-22 1,24 45-2,-24-46 3,0 24-4,0-24 4,-23 0-3,47 24 0,-47-24 2,23 0-2,-23 0 1,0 1 17,0-1-2,0 0-6,0 0-1,0 0-1,0 1 9,0-1 1,-23-23-15,23 23 5,-23-23 1,23 23 1,-24-23-10,1 0 9,0 0 0</inkml:trace>
    </iact:actionData>
  </iact:action>
  <iact:action type="add" startTime="21393">
    <iact:property name="dataType"/>
    <iact:actionData xml:id="d1">
      <inkml:trace xmlns:inkml="http://www.w3.org/2003/InkML" xml:id="stk1" contextRef="#ctx0" brushRef="#br0">22825 9327 0,'23'0'120,"24"24"-112,-1-1 7,1 0-8,-24 0 3,0 0-1,23 1-3,-22-1 1,-1 23 1,23 1 4,-23-1 2,1-23-8,-24 0 4,23 1 1,-23 22-2,0 0 5,0 1-9,0 22 12,-23-45-5,-24 45-8,47-46 5,-69 70-1,45-70-1,-45 93 4,46-92-5,-47 92 3,47-70-3,-24 1 4,1 45-3,0-68 0,22 22 1,-22 47 0,0-47 0,23-23 2,-47 47-2,47-47 4,-24 0-6,1 1 3,23-1-6,0 0 9,-24-23-8,-22 46 7,45-46-5,-22 24 5,0-1-3,22-23-3,-22 23 4,0 23-2,22-46 1,-22 24 1,23-24-1,0 23-1,-1 0 2,-45 0-1,46-23 0,-47 47 0,24-47 1,-47 46-1,46-23-1,-69 47 1,47-70 3,23 46-6,-94 1 3,94-24 0,-47 46 0,47-45 0,-1-1 0,-45 0 0,45 0 0,24 0 0,0 1 0,-70-1 1,47 0-2,-1-23 1,24 23 3,-70 1-6,70-24 3,-23 23 0,22-23 0,1 0 0,23 23 0,-23-23 9,0 0 1,23 23-3,-23-23-7,-1 23 8,1-23-8,0 0 18,23 24-20,-23-24 5,0 23 10</inkml:trace>
    </iact:actionData>
  </iact:action>
  <iact:action type="add" startTime="23261">
    <iact:property name="dataType"/>
    <iact:actionData xml:id="d2">
      <inkml:trace xmlns:inkml="http://www.w3.org/2003/InkML" xml:id="stk2" contextRef="#ctx0" brushRef="#br0">11761 9211 0,'-24'0'170,"-22"0"-162,0 0-2,-24 0 3,0 0 0,24 0-2,0-23 0,-1 23 3,47-23-3,-23 23 12,46 0 91,0 0-96,1-23 11</inkml:trace>
    </iact:actionData>
  </iact:action>
  <iact:action type="add" startTime="26848">
    <iact:property name="dataType"/>
    <iact:actionData xml:id="d3">
      <inkml:trace xmlns:inkml="http://www.w3.org/2003/InkML" xml:id="stk3" contextRef="#ctx0" brushRef="#br0">13547 13527 0,'46'0'86,"24"0"-76,23 0-3,22 23 2,-22-23-4,70 24 6,-1-24-6,-69 23 7,-24-23-8,71 0 5,-94 0-1,24 23 0,-24-23-1,47 23 2,-47 0-2,1 1 1,22-1 0,-22 0 0,22 0 3,1 24-5,-47-24 4,46 23-3,24 1 4,-46-24-6,-1 23 3,-23-23 9,0 1-10,1-1 1,-1 0 0,0 23 1,-23-22-2,23 22 5,0 0-8,1 47 6,-1-70-4,23 47 5,-46-47-6,23 47 7,-23-47-6,0 24 1,24-1 0,-24 0 2,0-22-1,0-1-1,0 46 2,0-45-1,0 45 1,0-46-3,0 24 2,0 22 0,0-45 1,0-1-1,0 23 0,0-23-1,0 1 3,0-1-3,-24 23 1,24-23 2,0 24-1,0-24-2,-23 47 0,23-47 2,0 0-1,-23 0-1,23 24 3,-23-1-4,23 0 3,0-22-1,-23-24 3,23 23-6,0 0 3,0 0 0,-24 0-1,24 1 18,-23-24 14,23 23-23,-23-23 77,23 23-83,-23 0 19,23 0 26,-23-23-48,23 24 17,-24-24-8,24 23-7,-23-23 2,23 23 11,-23-23-16,0 0 10,0 23-8,-1-23 11,24 24-14,-46-24 3,23 0 1,0 23 3,-1-23-6,1 0 4,0 23 7,0-23-13,0 0 20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056">
    <iact:property name="dataType"/>
    <iact:actionData xml:id="d0">
      <inkml:trace xmlns:inkml="http://www.w3.org/2003/InkML" xml:id="stk0" contextRef="#ctx0" brushRef="#br0">19903 6427 0,'92'0'109,"1"0"-101,46 0-1,0 0 1,1 0 2,68 0-4,24 0 3,-92 0-2,68 0 2,-45 0-2,-47 0 1,0 0 1,23 0-2,-46 0 1,-1-23 3,-45 23-5,-1 0 1,-23 0 2</inkml:trace>
    </iact:actionData>
  </iact:action>
  <iact:action type="add" startTime="7052">
    <iact:property name="dataType"/>
    <iact:actionData xml:id="d1">
      <inkml:trace xmlns:inkml="http://www.w3.org/2003/InkML" xml:id="stk1" contextRef="#ctx0" brushRef="#br0">10415 8121 0,'23'0'80,"24"0"-64,-24 0-9,23 0 1,24 0-1,0 0 1,22 0 2,-22 0-4,116 23 3,-94 0 3,24-23-7,0 0 1,0 23 5,23-23-4,-69 0 2,0 0-2,-47 0 9,0 0 24,-23 24-22,0-1-11,0 0 3,0 0-4,23 24 2,-23-24-1,0 0 2,0 0 2,0 0-1,0 1-5,0-1 4,0 0-5,0 0 4,0 0 2,-23 1-3,0-1 0,23 0 2,-23 0-2,23 0 2,-24-23-1,1 24-1,-23-1 3,23 0-4,-1 0 4,-22 0 1,-24 1-6,47-24 4,-70 23 0,1 23-3,-24-46 2,69 23 0,-69 1 0,0-1 0,93-23 1,-93 23-1,70-23 0,-24 23-1,24-23 4,-1 0-5,24 0 4,0 0-4,0 0 10,0 0-5,-1 0 1,1 0-3,0 0-2,0 0 17,0 0 8</inkml:trace>
    </iact:actionData>
  </iact:action>
  <iact:action type="add" startTime="10750">
    <iact:property name="dataType"/>
    <iact:actionData xml:id="d2">
      <inkml:trace xmlns:inkml="http://www.w3.org/2003/InkML" xml:id="stk2" contextRef="#ctx0" brushRef="#br0">19949 10325 0,'23'0'25,"24"0"-19,-1 0 2,24 0 2,22 23-4,1-23 4,0 0-4,46 0 1,-46 0 1,0 0 1,-1 0 2,-22 0-5,-24 0 2,-22 0 0,-1 0 16,-23 23 17,23-23-26,0 0-7,-23 24 2,23-24 0,-23 23-2,24-23 7,-24 23-1,23-23 2,-23 23-7,0 1 14,23 22-8,-23 0 1,0 24-8,0-24 9,0-22-10,0 45 2,-23-46 1,23 24-5,-23-24 3,23 23 0,-24-22 2,24-1 0,0 23-4,-23-46 3,23 47 6,-23-47-7,0 23 0,0 0 9,23 0-7,-47 0-5,47 1 6,-23-24-6,0 23 3,23 0 0,-23-23 9,23 23-6,0 0-7,-24-23 4,24 24 0,-23 22 9,0-23-10,23 0 1,-23 1 8,0-1-7,-1 23-1,1-23-1,0 1 3,0-1 5,23 0 3,-23-23-3,23 23-8,0 0 27,-24-23 30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1440" max="1600" units="cm"/>
          <inkml:channel name="Y" type="integer" max="1200" units="cm"/>
          <inkml:channel name="T" type="integer" max="2.14748E9" units="dev"/>
        </inkml:traceFormat>
        <inkml:channelProperties>
          <inkml:channelProperty channel="X" name="resolution" value="71.86761" units="1/cm"/>
          <inkml:channelProperty channel="Y" name="resolution" value="37.73585" units="1/cm"/>
          <inkml:channelProperty channel="T" name="resolution" value="1" units="1/dev"/>
        </inkml:channelProperties>
      </inkml:inkSource>
      <inkml:timestamp xml:id="ts0" timeString="2020-08-02T14:00:45.3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727">
    <iact:property name="dataType"/>
    <iact:actionData xml:id="d0">
      <inkml:trace xmlns:inkml="http://www.w3.org/2003/InkML" xml:id="stk0" contextRef="#ctx0" brushRef="#br0">20227 11323 0,'23'0'56,"1"0"-46,45 0-4,24-23 4,0-1-4,116-45 3,-47 22-1,70-22-2,0-24 3,0 0-1,23-23-1,-23 0 2,-139 70-1,92-47 2,-115 23-2,0 24 0,46-24-1,-47 1 2,-23 22-1,1-22 0,22-1 2,1-69-4,-24 46 2,1 0 0,-24 47 1,23-47-2,-22-23 2,22-46-2,0-24 3,1 23-4,-1 1 3,-23 116 0,24-117-2,22-22 1,-45 115-2,22-92 3,0 69 2,-22 23-6,-1-46 3,0 70-1,0-70 3,0-24-3,-23 94 1,0-116 0,0 46-1,0 23 4,0 23-5,-46 24 1,23-47 3,0 47-2,-24-24-2,1 0 4,-1 1-1,-22-24-2,22 0 2,1 24 0,-24-24-2,1 0 4,22 0-5,1 47 1,0-24 2,-1 47-1,1-24 1,-1 1-3,-22 0 2,22 22-1,24-22 2,-23 0-2,0-1 2,-1 1-2,1-1 2,-24-22 0,1-1-1,-1 24-1,-23-1 3,0 1-3,24 23 1,-1 0-2,24 23 4,-24-24-3,-46 1 2,23 0-2,47 0 2,-70 0-1,0-1 1,70 1 0,-117-23-1,94 46-1,-70-47 4,69 47-6,-46-23 5,70 23-5,-70 0 4,46 0 1,0 0-2,24 0-1,23 0 3,0 0-5,-24 0 6,-22-23-5,45 23 0,-68-23 4,-1-1-3,47 1 1,-47 0-1,46 0 2,1 23-1,0 0 1,22-23-2</inkml:trace>
    </iact:actionData>
  </iact:action>
  <iact:action type="add" startTime="20187">
    <iact:property name="dataType"/>
    <iact:actionData xml:id="d1">
      <inkml:trace xmlns:inkml="http://www.w3.org/2003/InkML" xml:id="stk1" contextRef="#ctx0" brushRef="#br0">14846 15499 0,'0'-23'65,"69"0"-58,1 0 1,23-24 1,23 1-2,-24 0 1,1 46 1,46-47 0,-69 24-3,23 0 5,-47 23-5,-23-23 1,-46 23 74,-23 0-72,-1 0-4,1 0 4,-24 0-1,1 0 2,-24 0-4,70 0 5,-93 0-5,23 23 5,0-23-4,24 23 1,46-23 0,-24 0-1,24 23 1,0-23 2</inkml:trace>
    </iact:actionData>
  </iact:action>
  <iact:action type="add" startTime="22655">
    <iact:property name="dataType"/>
    <iact:actionData xml:id="d2">
      <inkml:trace xmlns:inkml="http://www.w3.org/2003/InkML" xml:id="stk2" contextRef="#ctx0" brushRef="#br0">2157 15731 0,'24'0'101,"22"0"-93,0 0-3,1 0 4,-1 0-1,47 0-1,-47 24 1,24-24 0,-47 23 0,23-23 0,-22 0 1,-1 0 0,-23 23 133,-47-23-133,1 0 1,-24 0-4,-22 0 1,22 0 3,-46 0-5,47 0 6,22 0-3,24 0 8,0 0-1,0 0 26</inkml:trace>
    </iact:actionData>
  </iact:action>
  <iact:action type="add" startTime="28089">
    <iact:property name="dataType"/>
    <iact:actionData xml:id="d3">
      <inkml:trace xmlns:inkml="http://www.w3.org/2003/InkML" xml:id="stk3" contextRef="#ctx0" brushRef="#br0">12317 15685 0,'47'0'91,"-1"0"-86,47 0 8,-24 0-8,71 23 1,-48-23 3,1 0 0,23 0-2,-23 23 2,0-23-3,-24 0 2,-45 0 2,-48 24 62,1-24-64,-46 23 0,-1 0 1,-23-23-1,-46 0 0,-23 0-1,69 0 3,-116 0-5,93 0 4,-116-23 0,116 23 2,23-23-6,1 23 4,-1-24-3,46 24 5,24 0-7,46 0 46,24 0-44,22 0 5,24 0-3,46 24-2,24-1 4,46 23-1,-47-23-2,-23-23 1,47 0 0,-70 0 0,-24 0-1,-68 0 2,-48 0 48,1 0-51,0 0 13,0 0-14,0 0 7,-24 0 1,24 0 3,0 0-8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2F6A0-C5BF-4844-9288-8F7F8AE79D55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65CA8-773C-4672-86C7-BF3D1D8903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sp>
        <p:nvSpPr>
          <p:cNvPr id="11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8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6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1189567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41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754083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439904"/>
            <a:ext cx="10498667" cy="4514810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and start typing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7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2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78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34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49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6823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/>
          <p:cNvSpPr>
            <a:spLocks noChangeAspect="1"/>
          </p:cNvSpPr>
          <p:nvPr userDrawn="1"/>
        </p:nvSpPr>
        <p:spPr>
          <a:xfrm>
            <a:off x="0" y="4168239"/>
            <a:ext cx="12161520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299200" y="63246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department here</a:t>
            </a:r>
          </a:p>
        </p:txBody>
      </p:sp>
      <p:sp>
        <p:nvSpPr>
          <p:cNvPr id="14" name="Text Placeholder 13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350485" y="4648200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defRPr sz="3200" b="0" cap="none" baseline="0">
                <a:latin typeface="+mj-lt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It can be on 2 lines – use sentence case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99200" y="6019800"/>
            <a:ext cx="5486400" cy="304800"/>
          </a:xfrm>
          <a:prstGeom prst="rect">
            <a:avLst/>
          </a:prstGeom>
        </p:spPr>
        <p:txBody>
          <a:bodyPr lIns="457200" rIns="0" bIns="0" anchor="b" anchorCtr="0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j-lt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Add your name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1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39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59650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rgian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8081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23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887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06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25837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80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1019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31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4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4495801"/>
            <a:ext cx="7298268" cy="1439863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2" y="5124759"/>
            <a:ext cx="888324" cy="54927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1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525780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efficitur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quam, at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sed. </a:t>
            </a:r>
            <a:r>
              <a:rPr lang="en-US" err="1"/>
              <a:t>Ut.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38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 - statistics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4495800"/>
            <a:ext cx="7298268" cy="1439862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294725" y="5124758"/>
            <a:ext cx="6003543" cy="571528"/>
          </a:xfrm>
          <a:prstGeom prst="rect">
            <a:avLst/>
          </a:prstGeom>
        </p:spPr>
        <p:txBody>
          <a:bodyPr lIns="0" tIns="0" rIns="320040" bIns="0" anchor="ctr"/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640080" indent="-182880">
              <a:buFont typeface="Avenir LT Std 65 Medium" pitchFamily="34" charset="0"/>
              <a:buChar char="‐"/>
              <a:defRPr sz="16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06401" y="5124759"/>
            <a:ext cx="888323" cy="571527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0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94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10498667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Calibri" panose="020F0502020204030204" pitchFamily="34" charset="0"/>
              <a:buChar char="-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Calibri" panose="020F0502020204030204" pitchFamily="34" charset="0"/>
              <a:buChar char="-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22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with graphics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Bullet 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74184" y="1978025"/>
            <a:ext cx="4612216" cy="3976688"/>
          </a:xfrm>
          <a:prstGeom prst="rect">
            <a:avLst/>
          </a:prstGeom>
        </p:spPr>
        <p:txBody>
          <a:bodyPr lIns="0" tIns="0" rIns="0" bIns="0"/>
          <a:lstStyle>
            <a:lvl1pPr marL="182880" indent="-182880">
              <a:spcBef>
                <a:spcPts val="18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j-lt"/>
              </a:defRPr>
            </a:lvl1pPr>
            <a:lvl2pPr marL="640080" indent="-228600">
              <a:buFont typeface="Avenir LT Std 65 Medium" pitchFamily="34" charset="0"/>
              <a:buChar char="‐"/>
              <a:defRPr sz="2400">
                <a:latin typeface="+mj-lt"/>
              </a:defRPr>
            </a:lvl2pPr>
            <a:lvl3pPr marL="914400" indent="-22860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188720" indent="-228600">
              <a:buFont typeface="Avenir LT Std 65 Medium" pitchFamily="34" charset="0"/>
              <a:buChar char="‐"/>
              <a:defRPr sz="1800">
                <a:latin typeface="+mj-lt"/>
              </a:defRPr>
            </a:lvl4pPr>
            <a:lvl5pPr marL="1463040" indent="-228600">
              <a:buFont typeface="Arial" panose="020B0604020202020204" pitchFamily="34" charset="0"/>
              <a:buChar char="•"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/>
          <p:cNvSpPr>
            <a:spLocks noGrp="1" noChangeAspect="1"/>
          </p:cNvSpPr>
          <p:nvPr>
            <p:ph sz="quarter" idx="11"/>
          </p:nvPr>
        </p:nvSpPr>
        <p:spPr>
          <a:xfrm>
            <a:off x="5892800" y="1981200"/>
            <a:ext cx="5486400" cy="3962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40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smart art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3"/>
            <a:ext cx="10966451" cy="572029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1 line chart/smart art heading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5169561"/>
            <a:ext cx="10498667" cy="736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874184" y="1350629"/>
            <a:ext cx="10498667" cy="355693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836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Right Side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5" y="1978025"/>
            <a:ext cx="3727448" cy="3976688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 </a:t>
            </a:r>
            <a:r>
              <a:rPr lang="en-US" err="1"/>
              <a:t>cursus</a:t>
            </a:r>
            <a:r>
              <a:rPr lang="en-US"/>
              <a:t> magna,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4893733" y="1978025"/>
            <a:ext cx="6479117" cy="3976688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28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 2 column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6158125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1733956"/>
            <a:ext cx="6033875" cy="2966177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99962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2 line chart/smart art heading goes here – sentence case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10509" y="4775847"/>
            <a:ext cx="5355679" cy="1178866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800" b="0" baseline="0">
                <a:solidFill>
                  <a:srgbClr val="333F48"/>
                </a:solidFill>
                <a:latin typeface="+mj-lt"/>
              </a:defRPr>
            </a:lvl1pPr>
          </a:lstStyle>
          <a:p>
            <a:pPr lvl="0"/>
            <a:r>
              <a:rPr lang="en-US"/>
              <a:t>Brief description: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vitae </a:t>
            </a:r>
            <a:r>
              <a:rPr lang="en-US" err="1"/>
              <a:t>porttitor</a:t>
            </a:r>
            <a:r>
              <a:rPr lang="en-US"/>
              <a:t>. Nam </a:t>
            </a:r>
            <a:r>
              <a:rPr lang="en-US" err="1"/>
              <a:t>imperdiet</a:t>
            </a:r>
            <a:r>
              <a:rPr lang="en-US"/>
              <a:t> at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2984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icture Background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0"/>
            <a:ext cx="67056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139825"/>
            <a:ext cx="5486400" cy="4803776"/>
          </a:xfrm>
          <a:prstGeom prst="rect">
            <a:avLst/>
          </a:prstGeom>
          <a:noFill/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1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2590800"/>
            <a:ext cx="4893733" cy="22923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accent5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accent5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accent5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5" y="6204606"/>
            <a:ext cx="1845514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0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TEA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74184" y="762000"/>
            <a:ext cx="10498667" cy="429688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5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divider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01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3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980501"/>
            <a:ext cx="12192000" cy="289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E57200"/>
              </a:solidFill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6" y="2672741"/>
            <a:ext cx="870725" cy="61555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1756832" y="2674328"/>
            <a:ext cx="3526368" cy="614363"/>
          </a:xfrm>
          <a:prstGeom prst="rect">
            <a:avLst/>
          </a:prstGeom>
        </p:spPr>
        <p:txBody>
          <a:bodyPr anchor="ctr"/>
          <a:lstStyle>
            <a:lvl1pPr>
              <a:defRPr sz="2400" baseline="0">
                <a:latin typeface="+mj-lt"/>
              </a:defRPr>
            </a:lvl1pPr>
          </a:lstStyle>
          <a:p>
            <a:pPr lvl="0"/>
            <a:r>
              <a:rPr lang="en-US"/>
              <a:t>statement ending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84" y="3371230"/>
            <a:ext cx="4511040" cy="40597"/>
          </a:xfrm>
          <a:prstGeom prst="rect">
            <a:avLst/>
          </a:prstGeom>
        </p:spPr>
      </p:pic>
      <p:sp>
        <p:nvSpPr>
          <p:cNvPr id="27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3545866"/>
            <a:ext cx="4510616" cy="1157287"/>
          </a:xfrm>
          <a:prstGeom prst="rect">
            <a:avLst/>
          </a:prstGeom>
        </p:spPr>
        <p:txBody>
          <a:bodyPr lIns="0" rIns="0"/>
          <a:lstStyle>
            <a:lvl1pPr>
              <a:defRPr sz="2400">
                <a:latin typeface="+mj-lt"/>
              </a:defRPr>
            </a:lvl1pPr>
          </a:lstStyle>
          <a:p>
            <a:pPr lvl="0"/>
            <a:r>
              <a:rPr lang="en-US"/>
              <a:t>Additional info can go here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5" y="2283085"/>
            <a:ext cx="3727449" cy="361059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1712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06400" y="585132"/>
            <a:ext cx="10966451" cy="1143000"/>
          </a:xfrm>
          <a:prstGeom prst="rect">
            <a:avLst/>
          </a:prstGeom>
        </p:spPr>
        <p:txBody>
          <a:bodyPr lIns="0" tIns="0" rIns="0" bIns="0"/>
          <a:lstStyle>
            <a:lvl1pPr marL="320040" indent="-320040" algn="l">
              <a:buSzPct val="110000"/>
              <a:buFontTx/>
              <a:buBlip>
                <a:blip r:embed="rId2"/>
              </a:buBlip>
              <a:defRPr sz="3200" b="1" cap="none" baseline="0"/>
            </a:lvl1pPr>
          </a:lstStyle>
          <a:p>
            <a:r>
              <a:rPr lang="en-US"/>
              <a:t>Heading – sentence case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874184" y="1981556"/>
            <a:ext cx="10498667" cy="523220"/>
          </a:xfrm>
          <a:prstGeom prst="rect">
            <a:avLst/>
          </a:prstGeom>
          <a:solidFill>
            <a:schemeClr val="tx2"/>
          </a:solidFill>
        </p:spPr>
        <p:txBody>
          <a:bodyPr wrap="square" lIns="91440" tIns="91440" rIns="91440" bIns="91440" anchor="ctr">
            <a:noAutofit/>
          </a:bodyPr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74184" y="2694818"/>
            <a:ext cx="10498667" cy="597395"/>
          </a:xfrm>
          <a:prstGeom prst="rect">
            <a:avLst/>
          </a:prstGeom>
          <a:solidFill>
            <a:schemeClr val="accent3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874184" y="3445166"/>
            <a:ext cx="10498667" cy="597395"/>
          </a:xfrm>
          <a:prstGeom prst="rect">
            <a:avLst/>
          </a:prstGeom>
          <a:solidFill>
            <a:schemeClr val="accent2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right*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4184" y="4195515"/>
            <a:ext cx="10498667" cy="597395"/>
          </a:xfrm>
          <a:prstGeom prst="rect">
            <a:avLst/>
          </a:prstGeom>
          <a:solidFill>
            <a:schemeClr val="accent6"/>
          </a:solidFill>
        </p:spPr>
        <p:txBody>
          <a:bodyPr lIns="91440" tIns="91440" rIns="91440" bIns="91440" anchor="ctr"/>
          <a:lstStyle>
            <a:lvl1pPr marL="0" indent="0">
              <a:buFontTx/>
              <a:buNone/>
              <a:tabLst>
                <a:tab pos="7600950" algn="r"/>
              </a:tabLst>
              <a:defRPr sz="2200">
                <a:solidFill>
                  <a:schemeClr val="bg1"/>
                </a:solidFill>
                <a:latin typeface="+mj-lt"/>
              </a:defRPr>
            </a:lvl1pPr>
            <a:lvl2pPr marL="640080" indent="-228600">
              <a:buFont typeface="Arial" panose="020B0604020202020204" pitchFamily="34" charset="0"/>
              <a:buChar char="•"/>
              <a:defRPr sz="2400"/>
            </a:lvl2pPr>
            <a:lvl3pPr marL="914400" indent="-228600">
              <a:buFont typeface="Avenir LT Std 65 Medium" pitchFamily="34" charset="0"/>
              <a:buChar char="‐"/>
              <a:defRPr sz="2000"/>
            </a:lvl3pPr>
            <a:lvl4pPr marL="1188720" indent="-228600">
              <a:buFont typeface="Arial" panose="020B0604020202020204" pitchFamily="34" charset="0"/>
              <a:buChar char="•"/>
              <a:defRPr sz="1800"/>
            </a:lvl4pPr>
            <a:lvl5pPr marL="1463040" indent="-228600">
              <a:buFont typeface="Avenir LT Std 65 Medium" pitchFamily="34" charset="0"/>
              <a:buChar char="‐"/>
              <a:defRPr sz="1600"/>
            </a:lvl5pPr>
          </a:lstStyle>
          <a:p>
            <a:pPr lvl="0"/>
            <a:r>
              <a:rPr lang="en-US"/>
              <a:t>Click to edit Master text styles	tab to align right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74184" y="4932728"/>
            <a:ext cx="10498667" cy="78840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*Footnotes go here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9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 Background with content -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1039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978025"/>
            <a:ext cx="4893733" cy="3743325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lIns="320040" tIns="228600" rIns="320040" bIns="228600"/>
          <a:lstStyle>
            <a:lvl1pPr>
              <a:defRPr sz="2800" cap="none" baseline="0">
                <a:solidFill>
                  <a:schemeClr val="accent4"/>
                </a:solidFill>
                <a:latin typeface="+mj-lt"/>
              </a:defRPr>
            </a:lvl1pPr>
            <a:lvl2pPr marL="0" indent="-182880"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2pPr>
            <a:lvl3pPr marL="457200" indent="-182880">
              <a:defRPr sz="1800">
                <a:solidFill>
                  <a:schemeClr val="bg1"/>
                </a:solidFill>
              </a:defRPr>
            </a:lvl3pPr>
            <a:lvl4pPr marL="914400" indent="-182880">
              <a:defRPr sz="1600">
                <a:solidFill>
                  <a:schemeClr val="bg1"/>
                </a:solidFill>
              </a:defRPr>
            </a:lvl4pPr>
            <a:lvl5pPr marL="1371600" indent="-18288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3200400"/>
            <a:ext cx="4893733" cy="2520950"/>
          </a:xfrm>
          <a:prstGeom prst="rect">
            <a:avLst/>
          </a:prstGeom>
        </p:spPr>
        <p:txBody>
          <a:bodyPr lIns="320040" tIns="0" rIns="320040" bIns="0"/>
          <a:lstStyle>
            <a:lvl1pPr marL="182880" indent="-18288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-18288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j-lt"/>
              </a:defRPr>
            </a:lvl2pPr>
            <a:lvl3pPr marL="640080" indent="-182880">
              <a:buFont typeface="Avenir LT Std 65 Medium" pitchFamily="34" charset="0"/>
              <a:buChar char="‐"/>
              <a:defRPr sz="1800">
                <a:solidFill>
                  <a:schemeClr val="bg1"/>
                </a:solidFill>
                <a:latin typeface="+mj-lt"/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103918"/>
            <a:ext cx="12192000" cy="754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6204606"/>
            <a:ext cx="1841358" cy="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33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3" r:id="rId2"/>
    <p:sldLayoutId id="2147483680" r:id="rId3"/>
    <p:sldLayoutId id="2147483737" r:id="rId4"/>
    <p:sldLayoutId id="2147483738" r:id="rId5"/>
    <p:sldLayoutId id="2147483739" r:id="rId6"/>
    <p:sldLayoutId id="2147483682" r:id="rId7"/>
    <p:sldLayoutId id="2147483708" r:id="rId8"/>
    <p:sldLayoutId id="2147483700" r:id="rId9"/>
    <p:sldLayoutId id="2147483704" r:id="rId10"/>
    <p:sldLayoutId id="2147483689" r:id="rId11"/>
    <p:sldLayoutId id="2147483696" r:id="rId12"/>
    <p:sldLayoutId id="2147483690" r:id="rId13"/>
    <p:sldLayoutId id="2147483709" r:id="rId14"/>
    <p:sldLayoutId id="2147483691" r:id="rId15"/>
    <p:sldLayoutId id="2147483692" r:id="rId16"/>
    <p:sldLayoutId id="2147483706" r:id="rId17"/>
    <p:sldLayoutId id="2147483698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108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40" r:id="rId4"/>
    <p:sldLayoutId id="2147483741" r:id="rId5"/>
    <p:sldLayoutId id="2147483742" r:id="rId6"/>
    <p:sldLayoutId id="2147483714" r:id="rId7"/>
    <p:sldLayoutId id="2147483715" r:id="rId8"/>
    <p:sldLayoutId id="2147483717" r:id="rId9"/>
    <p:sldLayoutId id="2147483719" r:id="rId10"/>
    <p:sldLayoutId id="2147483721" r:id="rId11"/>
    <p:sldLayoutId id="2147483723" r:id="rId12"/>
    <p:sldLayoutId id="2147483725" r:id="rId13"/>
    <p:sldLayoutId id="2147483727" r:id="rId14"/>
    <p:sldLayoutId id="2147483729" r:id="rId15"/>
    <p:sldLayoutId id="2147483731" r:id="rId16"/>
    <p:sldLayoutId id="2147483733" r:id="rId17"/>
    <p:sldLayoutId id="214748373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800" kern="1200" baseline="0">
          <a:solidFill>
            <a:schemeClr val="bg1"/>
          </a:solidFill>
          <a:latin typeface="Avenir LT Std 65 Medium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7.png"/><Relationship Id="rId5" Type="http://schemas.microsoft.com/office/2011/relationships/inkAction" Target="../ink/inkAction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9.png"/><Relationship Id="rId5" Type="http://schemas.microsoft.com/office/2011/relationships/inkAction" Target="../ink/inkAction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1.png"/><Relationship Id="rId5" Type="http://schemas.microsoft.com/office/2011/relationships/inkAction" Target="../ink/inkAction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3.png"/><Relationship Id="rId5" Type="http://schemas.microsoft.com/office/2011/relationships/inkAction" Target="../ink/inkAction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5.png"/><Relationship Id="rId5" Type="http://schemas.microsoft.com/office/2011/relationships/inkAction" Target="../ink/inkAction9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8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11/relationships/inkAction" Target="../ink/inkAction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9.png"/><Relationship Id="rId5" Type="http://schemas.microsoft.com/office/2011/relationships/inkAction" Target="../ink/inkAction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89B0A50-9C60-47C9-887F-1757E81569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Social Data Mining Techniques – BDAT1007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Bruno Andrade Pinto </a:t>
            </a:r>
            <a:r>
              <a:rPr lang="en-US" err="1"/>
              <a:t>Simoes</a:t>
            </a:r>
            <a:endParaRPr lang="en-US"/>
          </a:p>
          <a:p>
            <a:r>
              <a:rPr lang="en-US"/>
              <a:t>Junseob Noh</a:t>
            </a:r>
          </a:p>
          <a:p>
            <a:r>
              <a:rPr lang="en-US"/>
              <a:t>Robert Routledge</a:t>
            </a:r>
          </a:p>
          <a:p>
            <a:r>
              <a:rPr lang="en-US"/>
              <a:t>Pavel Sazonov</a:t>
            </a:r>
          </a:p>
          <a:p>
            <a:r>
              <a:rPr lang="en-US"/>
              <a:t>Saba Sultana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Assignment 3</a:t>
            </a:r>
          </a:p>
          <a:p>
            <a:r>
              <a:rPr lang="en-US" sz="2000"/>
              <a:t>Collecting RSS News Feed &amp;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1194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Analyze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0F77E-A214-46E5-B73E-707B18475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079297"/>
            <a:ext cx="8175074" cy="49892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935DB85-86B4-4061-AD76-328F9E73F84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4560" y="1411560"/>
              <a:ext cx="2613960" cy="3082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935DB85-86B4-4061-AD76-328F9E73F8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5200" y="1402200"/>
                <a:ext cx="2632680" cy="31014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58A646A-20ED-4E17-AC2C-BD54F3D13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5"/>
    </mc:Choice>
    <mc:Fallback>
      <p:transition spd="slow" advTm="2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Scrape Training Data Library for Training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490F4-54B4-4DE8-BEF0-624ABFEA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695242"/>
            <a:ext cx="10307488" cy="29722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B2573C-C839-4FCF-8308-5EF5F10329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62360" y="1795680"/>
              <a:ext cx="9036000" cy="2665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B2573C-C839-4FCF-8308-5EF5F10329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3000" y="1786320"/>
                <a:ext cx="9054720" cy="26838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B26D276-5547-4403-8535-DF1F9C739A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1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75"/>
    </mc:Choice>
    <mc:Fallback>
      <p:transition spd="slow" advTm="29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Train Images using Azure CustomVision.ai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D5387-B847-43C6-BDEF-150D4DC76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173802"/>
            <a:ext cx="8689975" cy="47992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28BEC5-A588-4CA9-98A6-AA4CBC54D0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3480" y="1636920"/>
              <a:ext cx="4543200" cy="4127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28BEC5-A588-4CA9-98A6-AA4CBC54D0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4120" y="1627560"/>
                <a:ext cx="4561920" cy="4145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FDF99A-0EEA-48D3-92D6-FA6F2EF54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3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42"/>
    </mc:Choice>
    <mc:Fallback>
      <p:transition spd="slow" advTm="29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Publish Trainer and Authenticate Prediction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7A3DC-DE4E-438B-B265-E1115A1B0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757186"/>
            <a:ext cx="8345065" cy="25244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F23559-9812-452E-8EBB-34E8D3A9A9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24560" y="2305440"/>
              <a:ext cx="4242240" cy="187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F23559-9812-452E-8EBB-34E8D3A9A9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0" y="2296080"/>
                <a:ext cx="4260960" cy="1898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126A7F-1F74-41D2-B0D7-B6DFE8F1A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40"/>
    </mc:Choice>
    <mc:Fallback>
      <p:transition spd="slow" advTm="13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Run Images from Twitter for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5E7DD-B4C6-47D6-8AD8-2A1491EC9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339215"/>
            <a:ext cx="9364382" cy="43725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DFEAC6-5DE4-41D9-9236-4DD1D47D8CB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3400" y="1770840"/>
              <a:ext cx="7774560" cy="3934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DFEAC6-5DE4-41D9-9236-4DD1D47D8C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4040" y="1761480"/>
                <a:ext cx="7793280" cy="3953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B06F9B-D7E3-4CC4-91FA-4CDD55836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2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27"/>
    </mc:Choice>
    <mc:Fallback>
      <p:transition spd="slow" advTm="3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5EFE-B3BD-4541-BAFA-3810E6DA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 – Final </a:t>
            </a:r>
            <a:r>
              <a:rPr lang="en-US" dirty="0" err="1"/>
              <a:t>Dataframe</a:t>
            </a:r>
            <a:r>
              <a:rPr lang="en-US" dirty="0"/>
              <a:t>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4DB7D-7C46-452B-AC35-87909BA37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3429000"/>
            <a:ext cx="7392432" cy="2305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07F25-A956-4FCC-9629-5A759B075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1657176"/>
            <a:ext cx="2267266" cy="12098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BF5D08-5620-4434-B185-377C9A8716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54000" y="1436760"/>
              <a:ext cx="5820840" cy="3542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BF5D08-5620-4434-B185-377C9A8716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4640" y="1427400"/>
                <a:ext cx="5839560" cy="3560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432ED7-2B5F-42AD-99C7-383BFC05E9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1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84"/>
    </mc:Choice>
    <mc:Fallback>
      <p:transition spd="slow" advTm="2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D4F0A-1B7C-4EBC-9A0A-411743023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595" y="2514472"/>
            <a:ext cx="4182059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"/>
    </mc:Choice>
    <mc:Fallback>
      <p:transition spd="slow" advTm="20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C0117-3047-4ACC-B9BA-C9E7DB6B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022" y="1388407"/>
            <a:ext cx="6315956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 Scrape Twitter for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6E816-42A4-478B-9FF3-7CCE495F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91" y="2281113"/>
            <a:ext cx="3534268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98993D-DD86-4E90-852B-D9BCC25A1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739" y="2129284"/>
            <a:ext cx="6167791" cy="3801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3F4A-5D70-4B46-ADC5-4BA819493012}"/>
              </a:ext>
            </a:extLst>
          </p:cNvPr>
          <p:cNvSpPr txBox="1"/>
          <p:nvPr/>
        </p:nvSpPr>
        <p:spPr>
          <a:xfrm>
            <a:off x="810391" y="476702"/>
            <a:ext cx="26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Get Twitter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45E9-6002-431A-B5BE-42AAEEFAF458}"/>
              </a:ext>
            </a:extLst>
          </p:cNvPr>
          <p:cNvSpPr txBox="1"/>
          <p:nvPr/>
        </p:nvSpPr>
        <p:spPr>
          <a:xfrm>
            <a:off x="1044408" y="979406"/>
            <a:ext cx="5051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Access Tweets Using the Twitter REST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access tweets from the last 6-9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Only request 18,000 tweets in one call</a:t>
            </a:r>
          </a:p>
          <a:p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Twitter Data Access in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i="1" dirty="0" err="1"/>
              <a:t>tweepy</a:t>
            </a:r>
            <a:r>
              <a:rPr lang="en-US" sz="1600" dirty="0"/>
              <a:t> package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Store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AWS RDS MySQL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C41DE-D963-46A9-96D4-C52B43958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253" y="661368"/>
            <a:ext cx="4598231" cy="1052607"/>
          </a:xfrm>
          <a:prstGeom prst="rect">
            <a:avLst/>
          </a:prstGeom>
        </p:spPr>
      </p:pic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D5632489-E943-450F-BD79-AF07020A69F3}"/>
              </a:ext>
            </a:extLst>
          </p:cNvPr>
          <p:cNvSpPr/>
          <p:nvPr/>
        </p:nvSpPr>
        <p:spPr>
          <a:xfrm rot="669876">
            <a:off x="9370065" y="1619065"/>
            <a:ext cx="576644" cy="292256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089FD003-FA37-4ADF-B8C7-48B79E53423F}"/>
              </a:ext>
            </a:extLst>
          </p:cNvPr>
          <p:cNvSpPr/>
          <p:nvPr/>
        </p:nvSpPr>
        <p:spPr>
          <a:xfrm rot="16200000">
            <a:off x="4654278" y="2026186"/>
            <a:ext cx="2562436" cy="44879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45F39E-378F-436B-B6C4-D994E824FA6F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85360" y="305280"/>
              <a:ext cx="5758200" cy="56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4878DF-76E9-4327-8D5D-56EBED1F9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6000" y="295920"/>
                <a:ext cx="5776920" cy="5677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55940D-A0E0-4716-B2D9-357D54460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22"/>
    </mc:Choice>
    <mc:Fallback xmlns="">
      <p:transition spd="slow" advTm="129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42EE43-4F7F-4103-B2DB-86CAD5B38A66}"/>
              </a:ext>
            </a:extLst>
          </p:cNvPr>
          <p:cNvSpPr txBox="1"/>
          <p:nvPr/>
        </p:nvSpPr>
        <p:spPr>
          <a:xfrm>
            <a:off x="810391" y="476702"/>
            <a:ext cx="282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Store Twitter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6F287-FAA3-4415-98FF-DED1F3415E3F}"/>
              </a:ext>
            </a:extLst>
          </p:cNvPr>
          <p:cNvSpPr txBox="1"/>
          <p:nvPr/>
        </p:nvSpPr>
        <p:spPr>
          <a:xfrm>
            <a:off x="1044408" y="979406"/>
            <a:ext cx="5051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Amazon 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Using MySQL Free-tier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A05897-BC78-43EA-BF5E-14642964269B}"/>
              </a:ext>
            </a:extLst>
          </p:cNvPr>
          <p:cNvGrpSpPr/>
          <p:nvPr/>
        </p:nvGrpSpPr>
        <p:grpSpPr>
          <a:xfrm>
            <a:off x="177420" y="1633182"/>
            <a:ext cx="6620546" cy="3201068"/>
            <a:chOff x="177420" y="1633182"/>
            <a:chExt cx="6620546" cy="32010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F937D4-FB74-4AE7-9C9F-59BAD7048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420" y="1633182"/>
              <a:ext cx="6620546" cy="320106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68B97A0-F2C8-4D40-992C-52DDF0F226FE}"/>
                </a:ext>
              </a:extLst>
            </p:cNvPr>
            <p:cNvSpPr/>
            <p:nvPr/>
          </p:nvSpPr>
          <p:spPr>
            <a:xfrm>
              <a:off x="1512443" y="2229134"/>
              <a:ext cx="390029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66640D-9AAB-463D-A65B-CBB65513ECC9}"/>
                </a:ext>
              </a:extLst>
            </p:cNvPr>
            <p:cNvSpPr/>
            <p:nvPr/>
          </p:nvSpPr>
          <p:spPr>
            <a:xfrm>
              <a:off x="1295760" y="2102060"/>
              <a:ext cx="251353" cy="545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CD601A-3577-4F3C-A349-BCC7D676B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81" y="3075295"/>
            <a:ext cx="5784757" cy="2980491"/>
          </a:xfrm>
          <a:prstGeom prst="rect">
            <a:avLst/>
          </a:prstGeom>
        </p:spPr>
      </p:pic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A7D48713-5760-4FE9-82D3-8CFB5F9A564C}"/>
              </a:ext>
            </a:extLst>
          </p:cNvPr>
          <p:cNvSpPr/>
          <p:nvPr/>
        </p:nvSpPr>
        <p:spPr>
          <a:xfrm rot="17740846">
            <a:off x="4936025" y="4247909"/>
            <a:ext cx="589377" cy="205848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F59BC-B13F-4CAC-B692-EAFEFBAB3F61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62840" y="700920"/>
              <a:ext cx="10662840" cy="5130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34D29E-0F6C-4A79-B4CA-46FA544B7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480" y="691560"/>
                <a:ext cx="10681560" cy="5148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3A200D-D4E5-4DAA-AFBF-E7AB512CD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28"/>
    </mc:Choice>
    <mc:Fallback xmlns="">
      <p:transition spd="slow" advTm="53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FD459C-FBBC-40B3-B185-A6E26F7A1ED5}"/>
              </a:ext>
            </a:extLst>
          </p:cNvPr>
          <p:cNvSpPr txBox="1"/>
          <p:nvPr/>
        </p:nvSpPr>
        <p:spPr>
          <a:xfrm>
            <a:off x="810391" y="476702"/>
            <a:ext cx="241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How to Run the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56AC8-AD35-4F12-92B5-100749601ADE}"/>
              </a:ext>
            </a:extLst>
          </p:cNvPr>
          <p:cNvSpPr txBox="1"/>
          <p:nvPr/>
        </p:nvSpPr>
        <p:spPr>
          <a:xfrm>
            <a:off x="1044408" y="979406"/>
            <a:ext cx="50515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Keyword for getting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1" dirty="0"/>
              <a:t>Order running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Get Twitter API using </a:t>
            </a:r>
            <a:r>
              <a:rPr lang="en-US" sz="1400" dirty="0" err="1"/>
              <a:t>get_oath</a:t>
            </a:r>
            <a:r>
              <a:rPr lang="en-US" sz="1400" dirty="0"/>
              <a:t>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Set keyword using </a:t>
            </a:r>
            <a:r>
              <a:rPr lang="en-US" sz="1400" dirty="0" err="1"/>
              <a:t>tweepy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tweet if it has an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there is image, store the data in the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E1E9F-2533-4078-B415-493E4F445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81" y="572042"/>
            <a:ext cx="5895407" cy="55015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55CFEF-6F87-4A00-8F42-FC169B2C8236}"/>
              </a:ext>
            </a:extLst>
          </p:cNvPr>
          <p:cNvSpPr/>
          <p:nvPr/>
        </p:nvSpPr>
        <p:spPr>
          <a:xfrm>
            <a:off x="10858155" y="55497"/>
            <a:ext cx="1289067" cy="342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Junseob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30320" y="484200"/>
              <a:ext cx="3590280" cy="414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9AE81A-1477-4A68-AF1F-2D3748FD7D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20960" y="474840"/>
                <a:ext cx="3609000" cy="416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C55663-C624-4DA0-B2BE-F0529C451E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81"/>
    </mc:Choice>
    <mc:Fallback xmlns="">
      <p:transition spd="slow" advTm="7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3297-26AF-432C-9B29-5715AAF95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Analyze Text and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7A249-FC3F-4E13-B822-7CD8470FE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176" y="1080760"/>
            <a:ext cx="1952898" cy="469648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0D6540-4E7D-4B58-B99B-6C62105A7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7"/>
    </mc:Choice>
    <mc:Fallback>
      <p:transition spd="slow" advTm="8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Load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FC688-AEA1-4B06-BBE8-75852CC0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519121"/>
            <a:ext cx="3886742" cy="151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1E8EA-CC77-45B3-BBC6-1F5AB0C87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671771"/>
            <a:ext cx="10726647" cy="166710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930F8B-1F15-4226-B208-C27F5B528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90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2"/>
    </mc:Choice>
    <mc:Fallback>
      <p:transition spd="slow" advTm="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6EC6-8086-465A-9484-A693A293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Authenticate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699A3-5039-4D31-BF70-75354D9FB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1862017"/>
            <a:ext cx="7944959" cy="1724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AE082-AC5C-4ECC-98E7-3C25DF74D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4109085"/>
            <a:ext cx="4601217" cy="16004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6D1883-D9FD-478F-8374-F102DCFF2C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59400" y="1628640"/>
              <a:ext cx="4075560" cy="4001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6D1883-D9FD-478F-8374-F102DCFF2C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0040" y="1619280"/>
                <a:ext cx="4094280" cy="40204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F408524-E490-4797-BFB9-B828BE5F6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0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88"/>
    </mc:Choice>
    <mc:Fallback>
      <p:transition spd="slow" advTm="25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eorgian 16x9 Template A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85DC3A8-578C-4DF2-92ED-9458FCC180A8}"/>
    </a:ext>
  </a:extLst>
</a:theme>
</file>

<file path=ppt/theme/theme2.xml><?xml version="1.0" encoding="utf-8"?>
<a:theme xmlns:a="http://schemas.openxmlformats.org/drawingml/2006/main" name="Georgian 16x9 Template B - 2017">
  <a:themeElements>
    <a:clrScheme name="Georgian Colours 2015">
      <a:dk1>
        <a:srgbClr val="333F48"/>
      </a:dk1>
      <a:lt1>
        <a:srgbClr val="FFFFFF"/>
      </a:lt1>
      <a:dk2>
        <a:srgbClr val="004B87"/>
      </a:dk2>
      <a:lt2>
        <a:srgbClr val="FFFFFF"/>
      </a:lt2>
      <a:accent1>
        <a:srgbClr val="004B87"/>
      </a:accent1>
      <a:accent2>
        <a:srgbClr val="64A70B"/>
      </a:accent2>
      <a:accent3>
        <a:srgbClr val="00778B"/>
      </a:accent3>
      <a:accent4>
        <a:srgbClr val="77C5D5"/>
      </a:accent4>
      <a:accent5>
        <a:srgbClr val="333F48"/>
      </a:accent5>
      <a:accent6>
        <a:srgbClr val="E57200"/>
      </a:accent6>
      <a:hlink>
        <a:srgbClr val="64A70B"/>
      </a:hlink>
      <a:folHlink>
        <a:srgbClr val="1D9BFF"/>
      </a:folHlink>
    </a:clrScheme>
    <a:fontScheme name="Georgian Template 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n_college_PPT_template_2017_widescreen.potx" id="{67FBA88A-AB66-433C-ABB4-08858ADAD897}" vid="{8A623343-D84D-490A-95A5-04198587E1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598a0774-9d59-4c19-9116-2ccca5cd92a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56A55F129B3F46BFCFAF4FCC32CDA7" ma:contentTypeVersion="7" ma:contentTypeDescription="Create a new document." ma:contentTypeScope="" ma:versionID="864a0d7081d221f93c51d40b59f6d3cc">
  <xsd:schema xmlns:xsd="http://www.w3.org/2001/XMLSchema" xmlns:xs="http://www.w3.org/2001/XMLSchema" xmlns:p="http://schemas.microsoft.com/office/2006/metadata/properties" xmlns:ns2="598a0774-9d59-4c19-9116-2ccca5cd92a2" xmlns:ns3="30002ad6-b9ef-4488-999c-0641a688d5e9" targetNamespace="http://schemas.microsoft.com/office/2006/metadata/properties" ma:root="true" ma:fieldsID="186a8b5b656d85f70415c659e8449715" ns2:_="" ns3:_="">
    <xsd:import namespace="598a0774-9d59-4c19-9116-2ccca5cd92a2"/>
    <xsd:import namespace="30002ad6-b9ef-4488-999c-0641a688d5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8a0774-9d59-4c19-9116-2ccca5cd92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ign-off status" ma:internalName="Sign_x002d_off_x0020_status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02ad6-b9ef-4488-999c-0641a688d5e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4FB138-E190-43BE-B2CB-008C2129A4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D7D0C9-4DB4-496F-B742-1A5AEA0A7883}">
  <ds:schemaRefs>
    <ds:schemaRef ds:uri="http://schemas.microsoft.com/office/2006/metadata/properties"/>
    <ds:schemaRef ds:uri="http://schemas.microsoft.com/office/infopath/2007/PartnerControls"/>
    <ds:schemaRef ds:uri="598a0774-9d59-4c19-9116-2ccca5cd92a2"/>
  </ds:schemaRefs>
</ds:datastoreItem>
</file>

<file path=customXml/itemProps3.xml><?xml version="1.0" encoding="utf-8"?>
<ds:datastoreItem xmlns:ds="http://schemas.openxmlformats.org/officeDocument/2006/customXml" ds:itemID="{CE99552F-B0EE-4979-B25B-0E8ADED967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8a0774-9d59-4c19-9116-2ccca5cd92a2"/>
    <ds:schemaRef ds:uri="30002ad6-b9ef-4488-999c-0641a688d5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georgian_college_PPT_template_2017_widescreen</Template>
  <TotalTime>32</TotalTime>
  <Words>199</Words>
  <Application>Microsoft Office PowerPoint</Application>
  <PresentationFormat>Widescreen</PresentationFormat>
  <Paragraphs>45</Paragraphs>
  <Slides>16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Avenir LT Std 65 Medium</vt:lpstr>
      <vt:lpstr>Calibri</vt:lpstr>
      <vt:lpstr>Calibri Light</vt:lpstr>
      <vt:lpstr>Courier New</vt:lpstr>
      <vt:lpstr>Wingdings</vt:lpstr>
      <vt:lpstr>Georgian 16x9 Template A - 2017</vt:lpstr>
      <vt:lpstr>Georgian 16x9 Template B - 2017</vt:lpstr>
      <vt:lpstr>PowerPoint Presentation</vt:lpstr>
      <vt:lpstr>Project Process</vt:lpstr>
      <vt:lpstr>Step One: Scrape Twitter for Data</vt:lpstr>
      <vt:lpstr>PowerPoint Presentation</vt:lpstr>
      <vt:lpstr>PowerPoint Presentation</vt:lpstr>
      <vt:lpstr>PowerPoint Presentation</vt:lpstr>
      <vt:lpstr>Step Two: Analyze Text and Images</vt:lpstr>
      <vt:lpstr>Step Two: Load Data</vt:lpstr>
      <vt:lpstr>Step Two: Authenticate</vt:lpstr>
      <vt:lpstr>Step Two: Analyze Text</vt:lpstr>
      <vt:lpstr>Step Two: Scrape Training Data Library for Training Images</vt:lpstr>
      <vt:lpstr>Step Two: Train Images using Azure CustomVision.ai</vt:lpstr>
      <vt:lpstr>Step Two: Publish Trainer and Authenticate Prediction</vt:lpstr>
      <vt:lpstr>Step Two: Run Images from Twitter for analysis</vt:lpstr>
      <vt:lpstr>Step Two – Final Dataframe output</vt:lpstr>
      <vt:lpstr>Display Results</vt:lpstr>
    </vt:vector>
  </TitlesOfParts>
  <Company>Georgian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Dyck</dc:creator>
  <cp:lastModifiedBy>Robert Routledge</cp:lastModifiedBy>
  <cp:revision>1</cp:revision>
  <dcterms:created xsi:type="dcterms:W3CDTF">2020-01-03T19:45:57Z</dcterms:created>
  <dcterms:modified xsi:type="dcterms:W3CDTF">2020-08-02T14:05:24Z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0x010100E256A55F129B3F46BFCFAF4FCC32CDA7</vt:lpwstr>
  </property>
</Properties>
</file>